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258" r:id="rId6"/>
    <p:sldId id="270" r:id="rId7"/>
    <p:sldId id="274" r:id="rId8"/>
    <p:sldId id="260" r:id="rId9"/>
    <p:sldId id="261" r:id="rId10"/>
    <p:sldId id="271" r:id="rId11"/>
    <p:sldId id="262" r:id="rId12"/>
    <p:sldId id="265" r:id="rId13"/>
    <p:sldId id="272" r:id="rId14"/>
    <p:sldId id="273" r:id="rId15"/>
    <p:sldId id="269"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32CF8-3291-4EB3-93C5-B517414F5384}" v="5" dt="2020-11-05T01:58:03.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59" autoAdjust="0"/>
  </p:normalViewPr>
  <p:slideViewPr>
    <p:cSldViewPr snapToGrid="0">
      <p:cViewPr varScale="1">
        <p:scale>
          <a:sx n="91" d="100"/>
          <a:sy n="91" d="100"/>
        </p:scale>
        <p:origin x="618" y="90"/>
      </p:cViewPr>
      <p:guideLst/>
    </p:cSldViewPr>
  </p:slideViewPr>
  <p:notesTextViewPr>
    <p:cViewPr>
      <p:scale>
        <a:sx n="3" d="2"/>
        <a:sy n="3" d="2"/>
      </p:scale>
      <p:origin x="0" y="0"/>
    </p:cViewPr>
  </p:notesTextViewPr>
  <p:notesViewPr>
    <p:cSldViewPr snapToGrid="0">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Mohan" userId="6086f4df-27bd-46cf-aff6-c633e53b4b09" providerId="ADAL" clId="{56F41593-2037-4C79-B03D-A20B5C2D8753}"/>
    <pc:docChg chg="undo custSel mod modSld">
      <pc:chgData name="Stacy Mohan" userId="6086f4df-27bd-46cf-aff6-c633e53b4b09" providerId="ADAL" clId="{56F41593-2037-4C79-B03D-A20B5C2D8753}" dt="2020-08-05T02:45:38.711" v="54" actId="1076"/>
      <pc:docMkLst>
        <pc:docMk/>
      </pc:docMkLst>
      <pc:sldChg chg="modSp">
        <pc:chgData name="Stacy Mohan" userId="6086f4df-27bd-46cf-aff6-c633e53b4b09" providerId="ADAL" clId="{56F41593-2037-4C79-B03D-A20B5C2D8753}" dt="2020-08-05T02:42:05.369" v="46" actId="948"/>
        <pc:sldMkLst>
          <pc:docMk/>
          <pc:sldMk cId="1529370336" sldId="260"/>
        </pc:sldMkLst>
        <pc:spChg chg="mod">
          <ac:chgData name="Stacy Mohan" userId="6086f4df-27bd-46cf-aff6-c633e53b4b09" providerId="ADAL" clId="{56F41593-2037-4C79-B03D-A20B5C2D8753}" dt="2020-08-05T02:42:05.369" v="46" actId="948"/>
          <ac:spMkLst>
            <pc:docMk/>
            <pc:sldMk cId="1529370336" sldId="260"/>
            <ac:spMk id="3" creationId="{11F70784-6301-4E83-83B8-FFDD234A293F}"/>
          </ac:spMkLst>
        </pc:spChg>
      </pc:sldChg>
      <pc:sldChg chg="modSp">
        <pc:chgData name="Stacy Mohan" userId="6086f4df-27bd-46cf-aff6-c633e53b4b09" providerId="ADAL" clId="{56F41593-2037-4C79-B03D-A20B5C2D8753}" dt="2020-08-05T02:45:13.392" v="48" actId="1076"/>
        <pc:sldMkLst>
          <pc:docMk/>
          <pc:sldMk cId="3442796882" sldId="265"/>
        </pc:sldMkLst>
        <pc:spChg chg="mod">
          <ac:chgData name="Stacy Mohan" userId="6086f4df-27bd-46cf-aff6-c633e53b4b09" providerId="ADAL" clId="{56F41593-2037-4C79-B03D-A20B5C2D8753}" dt="2020-08-05T02:45:13.392" v="48" actId="1076"/>
          <ac:spMkLst>
            <pc:docMk/>
            <pc:sldMk cId="3442796882" sldId="265"/>
            <ac:spMk id="4" creationId="{766EB18C-BD6A-4676-8607-C48B0C952442}"/>
          </ac:spMkLst>
        </pc:spChg>
      </pc:sldChg>
      <pc:sldChg chg="modSp">
        <pc:chgData name="Stacy Mohan" userId="6086f4df-27bd-46cf-aff6-c633e53b4b09" providerId="ADAL" clId="{56F41593-2037-4C79-B03D-A20B5C2D8753}" dt="2020-08-05T02:39:06.182" v="0"/>
        <pc:sldMkLst>
          <pc:docMk/>
          <pc:sldMk cId="478104014" sldId="268"/>
        </pc:sldMkLst>
        <pc:picChg chg="mod">
          <ac:chgData name="Stacy Mohan" userId="6086f4df-27bd-46cf-aff6-c633e53b4b09" providerId="ADAL" clId="{56F41593-2037-4C79-B03D-A20B5C2D8753}" dt="2020-08-05T02:39:06.182" v="0"/>
          <ac:picMkLst>
            <pc:docMk/>
            <pc:sldMk cId="478104014" sldId="268"/>
            <ac:picMk id="1026" creationId="{A3AE468F-5C4B-4E2B-8E7A-7E194F426E8B}"/>
          </ac:picMkLst>
        </pc:picChg>
      </pc:sldChg>
      <pc:sldChg chg="modSp">
        <pc:chgData name="Stacy Mohan" userId="6086f4df-27bd-46cf-aff6-c633e53b4b09" providerId="ADAL" clId="{56F41593-2037-4C79-B03D-A20B5C2D8753}" dt="2020-08-05T02:45:38.711" v="54" actId="1076"/>
        <pc:sldMkLst>
          <pc:docMk/>
          <pc:sldMk cId="839967083" sldId="269"/>
        </pc:sldMkLst>
        <pc:picChg chg="mod">
          <ac:chgData name="Stacy Mohan" userId="6086f4df-27bd-46cf-aff6-c633e53b4b09" providerId="ADAL" clId="{56F41593-2037-4C79-B03D-A20B5C2D8753}" dt="2020-08-05T02:45:38.711" v="54" actId="1076"/>
          <ac:picMkLst>
            <pc:docMk/>
            <pc:sldMk cId="839967083" sldId="269"/>
            <ac:picMk id="7" creationId="{BC197F87-169D-4D40-B386-018B84735626}"/>
          </ac:picMkLst>
        </pc:picChg>
      </pc:sldChg>
      <pc:sldChg chg="addSp delSp modSp mod setBg">
        <pc:chgData name="Stacy Mohan" userId="6086f4df-27bd-46cf-aff6-c633e53b4b09" providerId="ADAL" clId="{56F41593-2037-4C79-B03D-A20B5C2D8753}" dt="2020-08-05T02:41:40.696" v="43" actId="1038"/>
        <pc:sldMkLst>
          <pc:docMk/>
          <pc:sldMk cId="865761117" sldId="270"/>
        </pc:sldMkLst>
        <pc:spChg chg="add del">
          <ac:chgData name="Stacy Mohan" userId="6086f4df-27bd-46cf-aff6-c633e53b4b09" providerId="ADAL" clId="{56F41593-2037-4C79-B03D-A20B5C2D8753}" dt="2020-08-05T02:41:09.448" v="19" actId="478"/>
          <ac:spMkLst>
            <pc:docMk/>
            <pc:sldMk cId="865761117" sldId="270"/>
            <ac:spMk id="2" creationId="{25CD3D86-A1D1-4145-8AA4-7CEAB680961D}"/>
          </ac:spMkLst>
        </pc:spChg>
        <pc:spChg chg="add del">
          <ac:chgData name="Stacy Mohan" userId="6086f4df-27bd-46cf-aff6-c633e53b4b09" providerId="ADAL" clId="{56F41593-2037-4C79-B03D-A20B5C2D8753}" dt="2020-08-05T02:41:10.857" v="20" actId="478"/>
          <ac:spMkLst>
            <pc:docMk/>
            <pc:sldMk cId="865761117" sldId="270"/>
            <ac:spMk id="3" creationId="{D163E503-AF81-4B4A-B6D7-B972DF3731F4}"/>
          </ac:spMkLst>
        </pc:spChg>
        <pc:spChg chg="add del mod ord">
          <ac:chgData name="Stacy Mohan" userId="6086f4df-27bd-46cf-aff6-c633e53b4b09" providerId="ADAL" clId="{56F41593-2037-4C79-B03D-A20B5C2D8753}" dt="2020-08-05T02:41:08.314" v="18" actId="478"/>
          <ac:spMkLst>
            <pc:docMk/>
            <pc:sldMk cId="865761117" sldId="270"/>
            <ac:spMk id="5" creationId="{92D819D9-C84A-47A0-A7F5-4F8F98373EA8}"/>
          </ac:spMkLst>
        </pc:spChg>
        <pc:spChg chg="add mod ord">
          <ac:chgData name="Stacy Mohan" userId="6086f4df-27bd-46cf-aff6-c633e53b4b09" providerId="ADAL" clId="{56F41593-2037-4C79-B03D-A20B5C2D8753}" dt="2020-08-05T02:41:33.647" v="26" actId="171"/>
          <ac:spMkLst>
            <pc:docMk/>
            <pc:sldMk cId="865761117" sldId="270"/>
            <ac:spMk id="6" creationId="{3066ECA2-9362-4C26-BDF5-98E8EC935EF7}"/>
          </ac:spMkLst>
        </pc:spChg>
        <pc:spChg chg="add del">
          <ac:chgData name="Stacy Mohan" userId="6086f4df-27bd-46cf-aff6-c633e53b4b09" providerId="ADAL" clId="{56F41593-2037-4C79-B03D-A20B5C2D8753}" dt="2020-08-05T02:40:43.485" v="11" actId="26606"/>
          <ac:spMkLst>
            <pc:docMk/>
            <pc:sldMk cId="865761117" sldId="270"/>
            <ac:spMk id="9" creationId="{B670DBD5-770C-4383-9F54-5B86E86BD5BB}"/>
          </ac:spMkLst>
        </pc:spChg>
        <pc:picChg chg="mod">
          <ac:chgData name="Stacy Mohan" userId="6086f4df-27bd-46cf-aff6-c633e53b4b09" providerId="ADAL" clId="{56F41593-2037-4C79-B03D-A20B5C2D8753}" dt="2020-08-05T02:41:40.696" v="43" actId="1038"/>
          <ac:picMkLst>
            <pc:docMk/>
            <pc:sldMk cId="865761117" sldId="270"/>
            <ac:picMk id="4" creationId="{10C3E715-FBDA-4D61-A946-52974A1BCF33}"/>
          </ac:picMkLst>
        </pc:picChg>
      </pc:sldChg>
      <pc:sldChg chg="modSp">
        <pc:chgData name="Stacy Mohan" userId="6086f4df-27bd-46cf-aff6-c633e53b4b09" providerId="ADAL" clId="{56F41593-2037-4C79-B03D-A20B5C2D8753}" dt="2020-08-05T02:44:53.314" v="47" actId="948"/>
        <pc:sldMkLst>
          <pc:docMk/>
          <pc:sldMk cId="2710758401" sldId="271"/>
        </pc:sldMkLst>
        <pc:spChg chg="mod">
          <ac:chgData name="Stacy Mohan" userId="6086f4df-27bd-46cf-aff6-c633e53b4b09" providerId="ADAL" clId="{56F41593-2037-4C79-B03D-A20B5C2D8753}" dt="2020-08-05T02:44:53.314" v="47" actId="948"/>
          <ac:spMkLst>
            <pc:docMk/>
            <pc:sldMk cId="2710758401" sldId="271"/>
            <ac:spMk id="3" creationId="{11F70784-6301-4E83-83B8-FFDD234A293F}"/>
          </ac:spMkLst>
        </pc:spChg>
      </pc:sldChg>
      <pc:sldChg chg="modSp">
        <pc:chgData name="Stacy Mohan" userId="6086f4df-27bd-46cf-aff6-c633e53b4b09" providerId="ADAL" clId="{56F41593-2037-4C79-B03D-A20B5C2D8753}" dt="2020-08-05T02:45:20.785" v="50" actId="27636"/>
        <pc:sldMkLst>
          <pc:docMk/>
          <pc:sldMk cId="770334643" sldId="272"/>
        </pc:sldMkLst>
        <pc:spChg chg="mod">
          <ac:chgData name="Stacy Mohan" userId="6086f4df-27bd-46cf-aff6-c633e53b4b09" providerId="ADAL" clId="{56F41593-2037-4C79-B03D-A20B5C2D8753}" dt="2020-08-05T02:45:20.785" v="50" actId="27636"/>
          <ac:spMkLst>
            <pc:docMk/>
            <pc:sldMk cId="770334643" sldId="272"/>
            <ac:spMk id="4" creationId="{766EB18C-BD6A-4676-8607-C48B0C952442}"/>
          </ac:spMkLst>
        </pc:spChg>
      </pc:sldChg>
      <pc:sldChg chg="modSp">
        <pc:chgData name="Stacy Mohan" userId="6086f4df-27bd-46cf-aff6-c633e53b4b09" providerId="ADAL" clId="{56F41593-2037-4C79-B03D-A20B5C2D8753}" dt="2020-08-05T02:45:28.244" v="52" actId="27636"/>
        <pc:sldMkLst>
          <pc:docMk/>
          <pc:sldMk cId="2196919702" sldId="273"/>
        </pc:sldMkLst>
        <pc:spChg chg="mod">
          <ac:chgData name="Stacy Mohan" userId="6086f4df-27bd-46cf-aff6-c633e53b4b09" providerId="ADAL" clId="{56F41593-2037-4C79-B03D-A20B5C2D8753}" dt="2020-08-05T02:45:28.244" v="52" actId="27636"/>
          <ac:spMkLst>
            <pc:docMk/>
            <pc:sldMk cId="2196919702" sldId="273"/>
            <ac:spMk id="4" creationId="{766EB18C-BD6A-4676-8607-C48B0C952442}"/>
          </ac:spMkLst>
        </pc:spChg>
      </pc:sldChg>
      <pc:sldChg chg="modSp">
        <pc:chgData name="Stacy Mohan" userId="6086f4df-27bd-46cf-aff6-c633e53b4b09" providerId="ADAL" clId="{56F41593-2037-4C79-B03D-A20B5C2D8753}" dt="2020-08-05T02:41:55.286" v="45" actId="27636"/>
        <pc:sldMkLst>
          <pc:docMk/>
          <pc:sldMk cId="3912766008" sldId="274"/>
        </pc:sldMkLst>
        <pc:spChg chg="mod">
          <ac:chgData name="Stacy Mohan" userId="6086f4df-27bd-46cf-aff6-c633e53b4b09" providerId="ADAL" clId="{56F41593-2037-4C79-B03D-A20B5C2D8753}" dt="2020-08-05T02:41:55.286" v="45" actId="27636"/>
          <ac:spMkLst>
            <pc:docMk/>
            <pc:sldMk cId="3912766008" sldId="274"/>
            <ac:spMk id="3" creationId="{CCD7449D-F99D-4CEC-ADF1-134FA4D75521}"/>
          </ac:spMkLst>
        </pc:spChg>
      </pc:sldChg>
    </pc:docChg>
  </pc:docChgLst>
  <pc:docChgLst>
    <pc:chgData name="Petra Pearce" userId="7030ef64-b6ad-421f-a0a7-586fe773fc0b" providerId="ADAL" clId="{D89F8978-3313-4A34-A25E-1A4CE00D7EF8}"/>
    <pc:docChg chg="custSel modSld">
      <pc:chgData name="Petra Pearce" userId="7030ef64-b6ad-421f-a0a7-586fe773fc0b" providerId="ADAL" clId="{D89F8978-3313-4A34-A25E-1A4CE00D7EF8}" dt="2020-09-03T01:37:39.889" v="45" actId="1076"/>
      <pc:docMkLst>
        <pc:docMk/>
      </pc:docMkLst>
      <pc:sldChg chg="modSp">
        <pc:chgData name="Petra Pearce" userId="7030ef64-b6ad-421f-a0a7-586fe773fc0b" providerId="ADAL" clId="{D89F8978-3313-4A34-A25E-1A4CE00D7EF8}" dt="2020-09-03T01:37:00.494" v="37" actId="27636"/>
        <pc:sldMkLst>
          <pc:docMk/>
          <pc:sldMk cId="1302572774" sldId="262"/>
        </pc:sldMkLst>
        <pc:spChg chg="mod">
          <ac:chgData name="Petra Pearce" userId="7030ef64-b6ad-421f-a0a7-586fe773fc0b" providerId="ADAL" clId="{D89F8978-3313-4A34-A25E-1A4CE00D7EF8}" dt="2020-09-03T01:37:00.494" v="37" actId="27636"/>
          <ac:spMkLst>
            <pc:docMk/>
            <pc:sldMk cId="1302572774" sldId="262"/>
            <ac:spMk id="4" creationId="{38C76192-99DF-48C8-9E2B-63B323A5CB10}"/>
          </ac:spMkLst>
        </pc:spChg>
      </pc:sldChg>
      <pc:sldChg chg="addSp delSp modSp">
        <pc:chgData name="Petra Pearce" userId="7030ef64-b6ad-421f-a0a7-586fe773fc0b" providerId="ADAL" clId="{D89F8978-3313-4A34-A25E-1A4CE00D7EF8}" dt="2020-09-03T01:36:04.189" v="30" actId="1076"/>
        <pc:sldMkLst>
          <pc:docMk/>
          <pc:sldMk cId="3442796882" sldId="265"/>
        </pc:sldMkLst>
        <pc:spChg chg="mod">
          <ac:chgData name="Petra Pearce" userId="7030ef64-b6ad-421f-a0a7-586fe773fc0b" providerId="ADAL" clId="{D89F8978-3313-4A34-A25E-1A4CE00D7EF8}" dt="2020-09-03T01:36:00.259" v="28" actId="1076"/>
          <ac:spMkLst>
            <pc:docMk/>
            <pc:sldMk cId="3442796882" sldId="265"/>
            <ac:spMk id="4" creationId="{766EB18C-BD6A-4676-8607-C48B0C952442}"/>
          </ac:spMkLst>
        </pc:spChg>
        <pc:picChg chg="del">
          <ac:chgData name="Petra Pearce" userId="7030ef64-b6ad-421f-a0a7-586fe773fc0b" providerId="ADAL" clId="{D89F8978-3313-4A34-A25E-1A4CE00D7EF8}" dt="2020-09-03T01:35:50.091" v="25" actId="478"/>
          <ac:picMkLst>
            <pc:docMk/>
            <pc:sldMk cId="3442796882" sldId="265"/>
            <ac:picMk id="5" creationId="{B95F553B-A104-4FC2-BE5E-570E54C161CF}"/>
          </ac:picMkLst>
        </pc:picChg>
        <pc:picChg chg="add mod">
          <ac:chgData name="Petra Pearce" userId="7030ef64-b6ad-421f-a0a7-586fe773fc0b" providerId="ADAL" clId="{D89F8978-3313-4A34-A25E-1A4CE00D7EF8}" dt="2020-09-03T01:36:04.189" v="30" actId="1076"/>
          <ac:picMkLst>
            <pc:docMk/>
            <pc:sldMk cId="3442796882" sldId="265"/>
            <ac:picMk id="1026" creationId="{C5023FAC-6962-4EEE-B87E-03B9F9BC8DFA}"/>
          </ac:picMkLst>
        </pc:picChg>
      </pc:sldChg>
      <pc:sldChg chg="modSp">
        <pc:chgData name="Petra Pearce" userId="7030ef64-b6ad-421f-a0a7-586fe773fc0b" providerId="ADAL" clId="{D89F8978-3313-4A34-A25E-1A4CE00D7EF8}" dt="2020-09-02T22:10:56.008" v="24" actId="20577"/>
        <pc:sldMkLst>
          <pc:docMk/>
          <pc:sldMk cId="2710758401" sldId="271"/>
        </pc:sldMkLst>
        <pc:spChg chg="mod">
          <ac:chgData name="Petra Pearce" userId="7030ef64-b6ad-421f-a0a7-586fe773fc0b" providerId="ADAL" clId="{D89F8978-3313-4A34-A25E-1A4CE00D7EF8}" dt="2020-09-02T22:10:56.008" v="24" actId="20577"/>
          <ac:spMkLst>
            <pc:docMk/>
            <pc:sldMk cId="2710758401" sldId="271"/>
            <ac:spMk id="2" creationId="{943B2125-1B6E-4B15-92C8-0D739FD39976}"/>
          </ac:spMkLst>
        </pc:spChg>
      </pc:sldChg>
      <pc:sldChg chg="modSp">
        <pc:chgData name="Petra Pearce" userId="7030ef64-b6ad-421f-a0a7-586fe773fc0b" providerId="ADAL" clId="{D89F8978-3313-4A34-A25E-1A4CE00D7EF8}" dt="2020-09-03T01:37:39.889" v="45" actId="1076"/>
        <pc:sldMkLst>
          <pc:docMk/>
          <pc:sldMk cId="770334643" sldId="272"/>
        </pc:sldMkLst>
        <pc:spChg chg="mod">
          <ac:chgData name="Petra Pearce" userId="7030ef64-b6ad-421f-a0a7-586fe773fc0b" providerId="ADAL" clId="{D89F8978-3313-4A34-A25E-1A4CE00D7EF8}" dt="2020-09-03T01:37:39.889" v="45" actId="1076"/>
          <ac:spMkLst>
            <pc:docMk/>
            <pc:sldMk cId="770334643" sldId="272"/>
            <ac:spMk id="4" creationId="{766EB18C-BD6A-4676-8607-C48B0C952442}"/>
          </ac:spMkLst>
        </pc:spChg>
        <pc:picChg chg="mod">
          <ac:chgData name="Petra Pearce" userId="7030ef64-b6ad-421f-a0a7-586fe773fc0b" providerId="ADAL" clId="{D89F8978-3313-4A34-A25E-1A4CE00D7EF8}" dt="2020-09-03T01:37:36.679" v="44" actId="1076"/>
          <ac:picMkLst>
            <pc:docMk/>
            <pc:sldMk cId="770334643" sldId="272"/>
            <ac:picMk id="6" creationId="{9E3108E2-682C-4610-8E1C-08C57F3A1DEC}"/>
          </ac:picMkLst>
        </pc:picChg>
      </pc:sldChg>
    </pc:docChg>
  </pc:docChgLst>
  <pc:docChgLst>
    <pc:chgData name="Petra Pearce" userId="7030ef64-b6ad-421f-a0a7-586fe773fc0b" providerId="ADAL" clId="{3C57ABEC-2202-4452-A649-0E96397578E9}"/>
    <pc:docChg chg="undo custSel addSld delSld modSld sldOrd">
      <pc:chgData name="Petra Pearce" userId="7030ef64-b6ad-421f-a0a7-586fe773fc0b" providerId="ADAL" clId="{3C57ABEC-2202-4452-A649-0E96397578E9}" dt="2020-08-05T02:24:03.891" v="377" actId="27636"/>
      <pc:docMkLst>
        <pc:docMk/>
      </pc:docMkLst>
      <pc:sldChg chg="modSp">
        <pc:chgData name="Petra Pearce" userId="7030ef64-b6ad-421f-a0a7-586fe773fc0b" providerId="ADAL" clId="{3C57ABEC-2202-4452-A649-0E96397578E9}" dt="2020-08-05T01:33:12.253" v="6" actId="20577"/>
        <pc:sldMkLst>
          <pc:docMk/>
          <pc:sldMk cId="2806106126" sldId="257"/>
        </pc:sldMkLst>
        <pc:spChg chg="mod">
          <ac:chgData name="Petra Pearce" userId="7030ef64-b6ad-421f-a0a7-586fe773fc0b" providerId="ADAL" clId="{3C57ABEC-2202-4452-A649-0E96397578E9}" dt="2020-08-05T01:33:12.253" v="6" actId="20577"/>
          <ac:spMkLst>
            <pc:docMk/>
            <pc:sldMk cId="2806106126" sldId="257"/>
            <ac:spMk id="2" creationId="{00000000-0000-0000-0000-000000000000}"/>
          </ac:spMkLst>
        </pc:spChg>
      </pc:sldChg>
      <pc:sldChg chg="addSp delSp modSp">
        <pc:chgData name="Petra Pearce" userId="7030ef64-b6ad-421f-a0a7-586fe773fc0b" providerId="ADAL" clId="{3C57ABEC-2202-4452-A649-0E96397578E9}" dt="2020-08-05T02:16:46.078" v="312" actId="20577"/>
        <pc:sldMkLst>
          <pc:docMk/>
          <pc:sldMk cId="4182844858" sldId="258"/>
        </pc:sldMkLst>
        <pc:spChg chg="mod">
          <ac:chgData name="Petra Pearce" userId="7030ef64-b6ad-421f-a0a7-586fe773fc0b" providerId="ADAL" clId="{3C57ABEC-2202-4452-A649-0E96397578E9}" dt="2020-08-05T01:33:31.117" v="27" actId="20577"/>
          <ac:spMkLst>
            <pc:docMk/>
            <pc:sldMk cId="4182844858" sldId="258"/>
            <ac:spMk id="2" creationId="{8695EFE9-2057-42AC-9D39-4AC88E7EB5ED}"/>
          </ac:spMkLst>
        </pc:spChg>
        <pc:spChg chg="mod">
          <ac:chgData name="Petra Pearce" userId="7030ef64-b6ad-421f-a0a7-586fe773fc0b" providerId="ADAL" clId="{3C57ABEC-2202-4452-A649-0E96397578E9}" dt="2020-08-05T02:16:46.078" v="312" actId="20577"/>
          <ac:spMkLst>
            <pc:docMk/>
            <pc:sldMk cId="4182844858" sldId="258"/>
            <ac:spMk id="3" creationId="{D0E2EB74-C980-4FFA-83BC-3659D87039F8}"/>
          </ac:spMkLst>
        </pc:spChg>
        <pc:spChg chg="add del">
          <ac:chgData name="Petra Pearce" userId="7030ef64-b6ad-421f-a0a7-586fe773fc0b" providerId="ADAL" clId="{3C57ABEC-2202-4452-A649-0E96397578E9}" dt="2020-08-05T01:34:18.589" v="43" actId="478"/>
          <ac:spMkLst>
            <pc:docMk/>
            <pc:sldMk cId="4182844858" sldId="258"/>
            <ac:spMk id="4" creationId="{C7781366-A36D-49F2-AE08-A3D7BCC5A093}"/>
          </ac:spMkLst>
        </pc:spChg>
        <pc:spChg chg="add del">
          <ac:chgData name="Petra Pearce" userId="7030ef64-b6ad-421f-a0a7-586fe773fc0b" providerId="ADAL" clId="{3C57ABEC-2202-4452-A649-0E96397578E9}" dt="2020-08-05T01:34:16.527" v="42"/>
          <ac:spMkLst>
            <pc:docMk/>
            <pc:sldMk cId="4182844858" sldId="258"/>
            <ac:spMk id="5" creationId="{91A1C9BC-C371-4874-8BD1-FA118C3BE1F8}"/>
          </ac:spMkLst>
        </pc:spChg>
      </pc:sldChg>
      <pc:sldChg chg="addSp delSp modSp">
        <pc:chgData name="Petra Pearce" userId="7030ef64-b6ad-421f-a0a7-586fe773fc0b" providerId="ADAL" clId="{3C57ABEC-2202-4452-A649-0E96397578E9}" dt="2020-08-05T02:19:05.359" v="358" actId="20577"/>
        <pc:sldMkLst>
          <pc:docMk/>
          <pc:sldMk cId="1529370336" sldId="260"/>
        </pc:sldMkLst>
        <pc:spChg chg="mod">
          <ac:chgData name="Petra Pearce" userId="7030ef64-b6ad-421f-a0a7-586fe773fc0b" providerId="ADAL" clId="{3C57ABEC-2202-4452-A649-0E96397578E9}" dt="2020-08-05T01:43:42.426" v="141" actId="20577"/>
          <ac:spMkLst>
            <pc:docMk/>
            <pc:sldMk cId="1529370336" sldId="260"/>
            <ac:spMk id="2" creationId="{943B2125-1B6E-4B15-92C8-0D739FD39976}"/>
          </ac:spMkLst>
        </pc:spChg>
        <pc:spChg chg="mod">
          <ac:chgData name="Petra Pearce" userId="7030ef64-b6ad-421f-a0a7-586fe773fc0b" providerId="ADAL" clId="{3C57ABEC-2202-4452-A649-0E96397578E9}" dt="2020-08-05T02:19:05.359" v="358" actId="20577"/>
          <ac:spMkLst>
            <pc:docMk/>
            <pc:sldMk cId="1529370336" sldId="260"/>
            <ac:spMk id="3" creationId="{11F70784-6301-4E83-83B8-FFDD234A293F}"/>
          </ac:spMkLst>
        </pc:spChg>
        <pc:spChg chg="add del mod">
          <ac:chgData name="Petra Pearce" userId="7030ef64-b6ad-421f-a0a7-586fe773fc0b" providerId="ADAL" clId="{3C57ABEC-2202-4452-A649-0E96397578E9}" dt="2020-08-05T01:43:59.674" v="148" actId="478"/>
          <ac:spMkLst>
            <pc:docMk/>
            <pc:sldMk cId="1529370336" sldId="260"/>
            <ac:spMk id="5" creationId="{E83A6FB7-8D56-4E03-94DA-E95C199C623F}"/>
          </ac:spMkLst>
        </pc:spChg>
        <pc:picChg chg="del">
          <ac:chgData name="Petra Pearce" userId="7030ef64-b6ad-421f-a0a7-586fe773fc0b" providerId="ADAL" clId="{3C57ABEC-2202-4452-A649-0E96397578E9}" dt="2020-08-05T01:43:56.845" v="147" actId="478"/>
          <ac:picMkLst>
            <pc:docMk/>
            <pc:sldMk cId="1529370336" sldId="260"/>
            <ac:picMk id="6" creationId="{F589153A-B9D2-4A4E-9A30-974A2D1D4F8B}"/>
          </ac:picMkLst>
        </pc:picChg>
      </pc:sldChg>
      <pc:sldChg chg="addSp delSp modSp">
        <pc:chgData name="Petra Pearce" userId="7030ef64-b6ad-421f-a0a7-586fe773fc0b" providerId="ADAL" clId="{3C57ABEC-2202-4452-A649-0E96397578E9}" dt="2020-08-05T01:44:27.917" v="160" actId="14100"/>
        <pc:sldMkLst>
          <pc:docMk/>
          <pc:sldMk cId="3176748994" sldId="261"/>
        </pc:sldMkLst>
        <pc:spChg chg="del">
          <ac:chgData name="Petra Pearce" userId="7030ef64-b6ad-421f-a0a7-586fe773fc0b" providerId="ADAL" clId="{3C57ABEC-2202-4452-A649-0E96397578E9}" dt="2020-08-05T01:44:13.831" v="152" actId="478"/>
          <ac:spMkLst>
            <pc:docMk/>
            <pc:sldMk cId="3176748994" sldId="261"/>
            <ac:spMk id="2" creationId="{943B2125-1B6E-4B15-92C8-0D739FD39976}"/>
          </ac:spMkLst>
        </pc:spChg>
        <pc:spChg chg="del">
          <ac:chgData name="Petra Pearce" userId="7030ef64-b6ad-421f-a0a7-586fe773fc0b" providerId="ADAL" clId="{3C57ABEC-2202-4452-A649-0E96397578E9}" dt="2020-08-05T01:44:17.101" v="154" actId="478"/>
          <ac:spMkLst>
            <pc:docMk/>
            <pc:sldMk cId="3176748994" sldId="261"/>
            <ac:spMk id="3" creationId="{11F70784-6301-4E83-83B8-FFDD234A293F}"/>
          </ac:spMkLst>
        </pc:spChg>
        <pc:spChg chg="add del mod">
          <ac:chgData name="Petra Pearce" userId="7030ef64-b6ad-421f-a0a7-586fe773fc0b" providerId="ADAL" clId="{3C57ABEC-2202-4452-A649-0E96397578E9}" dt="2020-08-05T01:44:15.850" v="153" actId="478"/>
          <ac:spMkLst>
            <pc:docMk/>
            <pc:sldMk cId="3176748994" sldId="261"/>
            <ac:spMk id="7" creationId="{75F0C6AC-8FDA-4307-8E0F-5D510D67ED14}"/>
          </ac:spMkLst>
        </pc:spChg>
        <pc:spChg chg="add del mod">
          <ac:chgData name="Petra Pearce" userId="7030ef64-b6ad-421f-a0a7-586fe773fc0b" providerId="ADAL" clId="{3C57ABEC-2202-4452-A649-0E96397578E9}" dt="2020-08-05T01:44:18.698" v="156" actId="478"/>
          <ac:spMkLst>
            <pc:docMk/>
            <pc:sldMk cId="3176748994" sldId="261"/>
            <ac:spMk id="9" creationId="{81A8E3C5-E467-4928-AA7E-37E5E212EB8E}"/>
          </ac:spMkLst>
        </pc:spChg>
        <pc:spChg chg="add del mod">
          <ac:chgData name="Petra Pearce" userId="7030ef64-b6ad-421f-a0a7-586fe773fc0b" providerId="ADAL" clId="{3C57ABEC-2202-4452-A649-0E96397578E9}" dt="2020-08-05T01:44:21.962" v="158" actId="478"/>
          <ac:spMkLst>
            <pc:docMk/>
            <pc:sldMk cId="3176748994" sldId="261"/>
            <ac:spMk id="11" creationId="{E9F9F9E8-C793-4728-9051-B969C66EEA2D}"/>
          </ac:spMkLst>
        </pc:spChg>
        <pc:picChg chg="add mod">
          <ac:chgData name="Petra Pearce" userId="7030ef64-b6ad-421f-a0a7-586fe773fc0b" providerId="ADAL" clId="{3C57ABEC-2202-4452-A649-0E96397578E9}" dt="2020-08-05T01:44:27.917" v="160" actId="14100"/>
          <ac:picMkLst>
            <pc:docMk/>
            <pc:sldMk cId="3176748994" sldId="261"/>
            <ac:picMk id="5" creationId="{0AB9F0A4-3D14-4213-B14F-E99DF68C963B}"/>
          </ac:picMkLst>
        </pc:picChg>
        <pc:picChg chg="del">
          <ac:chgData name="Petra Pearce" userId="7030ef64-b6ad-421f-a0a7-586fe773fc0b" providerId="ADAL" clId="{3C57ABEC-2202-4452-A649-0E96397578E9}" dt="2020-08-05T01:44:19.676" v="157" actId="478"/>
          <ac:picMkLst>
            <pc:docMk/>
            <pc:sldMk cId="3176748994" sldId="261"/>
            <ac:picMk id="6" creationId="{5BA49EBA-B088-46D8-B6A2-986170E3A96B}"/>
          </ac:picMkLst>
        </pc:picChg>
      </pc:sldChg>
      <pc:sldChg chg="addSp delSp modSp">
        <pc:chgData name="Petra Pearce" userId="7030ef64-b6ad-421f-a0a7-586fe773fc0b" providerId="ADAL" clId="{3C57ABEC-2202-4452-A649-0E96397578E9}" dt="2020-08-05T02:20:15.348" v="366" actId="1076"/>
        <pc:sldMkLst>
          <pc:docMk/>
          <pc:sldMk cId="1302572774" sldId="262"/>
        </pc:sldMkLst>
        <pc:spChg chg="mod">
          <ac:chgData name="Petra Pearce" userId="7030ef64-b6ad-421f-a0a7-586fe773fc0b" providerId="ADAL" clId="{3C57ABEC-2202-4452-A649-0E96397578E9}" dt="2020-08-05T02:20:12.431" v="365" actId="1076"/>
          <ac:spMkLst>
            <pc:docMk/>
            <pc:sldMk cId="1302572774" sldId="262"/>
            <ac:spMk id="2" creationId="{91DEA14C-3D4B-455E-ABB7-E7C7B60E0464}"/>
          </ac:spMkLst>
        </pc:spChg>
        <pc:spChg chg="mod">
          <ac:chgData name="Petra Pearce" userId="7030ef64-b6ad-421f-a0a7-586fe773fc0b" providerId="ADAL" clId="{3C57ABEC-2202-4452-A649-0E96397578E9}" dt="2020-08-05T02:20:02.736" v="364" actId="14100"/>
          <ac:spMkLst>
            <pc:docMk/>
            <pc:sldMk cId="1302572774" sldId="262"/>
            <ac:spMk id="4" creationId="{38C76192-99DF-48C8-9E2B-63B323A5CB10}"/>
          </ac:spMkLst>
        </pc:spChg>
        <pc:spChg chg="add del mod">
          <ac:chgData name="Petra Pearce" userId="7030ef64-b6ad-421f-a0a7-586fe773fc0b" providerId="ADAL" clId="{3C57ABEC-2202-4452-A649-0E96397578E9}" dt="2020-08-05T01:48:07.003" v="182" actId="478"/>
          <ac:spMkLst>
            <pc:docMk/>
            <pc:sldMk cId="1302572774" sldId="262"/>
            <ac:spMk id="6" creationId="{62862182-3A15-4494-BE45-8B87C7E7C1D4}"/>
          </ac:spMkLst>
        </pc:spChg>
        <pc:picChg chg="add mod">
          <ac:chgData name="Petra Pearce" userId="7030ef64-b6ad-421f-a0a7-586fe773fc0b" providerId="ADAL" clId="{3C57ABEC-2202-4452-A649-0E96397578E9}" dt="2020-08-05T02:20:15.348" v="366" actId="1076"/>
          <ac:picMkLst>
            <pc:docMk/>
            <pc:sldMk cId="1302572774" sldId="262"/>
            <ac:picMk id="3" creationId="{40798758-DEF8-4D48-8638-8E4A82A59B97}"/>
          </ac:picMkLst>
        </pc:picChg>
        <pc:picChg chg="del">
          <ac:chgData name="Petra Pearce" userId="7030ef64-b6ad-421f-a0a7-586fe773fc0b" providerId="ADAL" clId="{3C57ABEC-2202-4452-A649-0E96397578E9}" dt="2020-08-05T01:48:03.099" v="181" actId="478"/>
          <ac:picMkLst>
            <pc:docMk/>
            <pc:sldMk cId="1302572774" sldId="262"/>
            <ac:picMk id="10" creationId="{4BD8DC9E-DBBB-4A2E-BB53-DF0A6D46217E}"/>
          </ac:picMkLst>
        </pc:picChg>
      </pc:sldChg>
      <pc:sldChg chg="del">
        <pc:chgData name="Petra Pearce" userId="7030ef64-b6ad-421f-a0a7-586fe773fc0b" providerId="ADAL" clId="{3C57ABEC-2202-4452-A649-0E96397578E9}" dt="2020-08-05T01:49:09.363" v="206" actId="2696"/>
        <pc:sldMkLst>
          <pc:docMk/>
          <pc:sldMk cId="1572644963" sldId="263"/>
        </pc:sldMkLst>
      </pc:sldChg>
      <pc:sldChg chg="del">
        <pc:chgData name="Petra Pearce" userId="7030ef64-b6ad-421f-a0a7-586fe773fc0b" providerId="ADAL" clId="{3C57ABEC-2202-4452-A649-0E96397578E9}" dt="2020-08-05T01:49:11.023" v="207" actId="2696"/>
        <pc:sldMkLst>
          <pc:docMk/>
          <pc:sldMk cId="2160207030" sldId="264"/>
        </pc:sldMkLst>
      </pc:sldChg>
      <pc:sldChg chg="addSp delSp modSp">
        <pc:chgData name="Petra Pearce" userId="7030ef64-b6ad-421f-a0a7-586fe773fc0b" providerId="ADAL" clId="{3C57ABEC-2202-4452-A649-0E96397578E9}" dt="2020-08-05T02:20:29.674" v="372" actId="1076"/>
        <pc:sldMkLst>
          <pc:docMk/>
          <pc:sldMk cId="3442796882" sldId="265"/>
        </pc:sldMkLst>
        <pc:spChg chg="mod">
          <ac:chgData name="Petra Pearce" userId="7030ef64-b6ad-421f-a0a7-586fe773fc0b" providerId="ADAL" clId="{3C57ABEC-2202-4452-A649-0E96397578E9}" dt="2020-08-05T02:20:27.371" v="371" actId="1076"/>
          <ac:spMkLst>
            <pc:docMk/>
            <pc:sldMk cId="3442796882" sldId="265"/>
            <ac:spMk id="2" creationId="{D22BEFE7-AD94-4D76-9BB1-BE9E60800289}"/>
          </ac:spMkLst>
        </pc:spChg>
        <pc:spChg chg="mod">
          <ac:chgData name="Petra Pearce" userId="7030ef64-b6ad-421f-a0a7-586fe773fc0b" providerId="ADAL" clId="{3C57ABEC-2202-4452-A649-0E96397578E9}" dt="2020-08-05T02:20:23.909" v="370" actId="27636"/>
          <ac:spMkLst>
            <pc:docMk/>
            <pc:sldMk cId="3442796882" sldId="265"/>
            <ac:spMk id="4" creationId="{766EB18C-BD6A-4676-8607-C48B0C952442}"/>
          </ac:spMkLst>
        </pc:spChg>
        <pc:spChg chg="add del mod">
          <ac:chgData name="Petra Pearce" userId="7030ef64-b6ad-421f-a0a7-586fe773fc0b" providerId="ADAL" clId="{3C57ABEC-2202-4452-A649-0E96397578E9}" dt="2020-08-05T01:49:27.863" v="225" actId="478"/>
          <ac:spMkLst>
            <pc:docMk/>
            <pc:sldMk cId="3442796882" sldId="265"/>
            <ac:spMk id="7" creationId="{829350BB-E32F-4AFA-A8BB-D85B07B91A33}"/>
          </ac:spMkLst>
        </pc:spChg>
        <pc:picChg chg="add mod">
          <ac:chgData name="Petra Pearce" userId="7030ef64-b6ad-421f-a0a7-586fe773fc0b" providerId="ADAL" clId="{3C57ABEC-2202-4452-A649-0E96397578E9}" dt="2020-08-05T02:20:29.674" v="372" actId="1076"/>
          <ac:picMkLst>
            <pc:docMk/>
            <pc:sldMk cId="3442796882" sldId="265"/>
            <ac:picMk id="5" creationId="{B95F553B-A104-4FC2-BE5E-570E54C161CF}"/>
          </ac:picMkLst>
        </pc:picChg>
        <pc:picChg chg="del">
          <ac:chgData name="Petra Pearce" userId="7030ef64-b6ad-421f-a0a7-586fe773fc0b" providerId="ADAL" clId="{3C57ABEC-2202-4452-A649-0E96397578E9}" dt="2020-08-05T01:49:26.064" v="224" actId="478"/>
          <ac:picMkLst>
            <pc:docMk/>
            <pc:sldMk cId="3442796882" sldId="265"/>
            <ac:picMk id="6" creationId="{069E3278-6511-4DA6-A2B0-9846B4CE2E0A}"/>
          </ac:picMkLst>
        </pc:picChg>
      </pc:sldChg>
      <pc:sldChg chg="del">
        <pc:chgData name="Petra Pearce" userId="7030ef64-b6ad-421f-a0a7-586fe773fc0b" providerId="ADAL" clId="{3C57ABEC-2202-4452-A649-0E96397578E9}" dt="2020-08-05T01:49:11.696" v="208" actId="2696"/>
        <pc:sldMkLst>
          <pc:docMk/>
          <pc:sldMk cId="643048859" sldId="267"/>
        </pc:sldMkLst>
      </pc:sldChg>
      <pc:sldChg chg="modSp">
        <pc:chgData name="Petra Pearce" userId="7030ef64-b6ad-421f-a0a7-586fe773fc0b" providerId="ADAL" clId="{3C57ABEC-2202-4452-A649-0E96397578E9}" dt="2020-08-05T02:16:29.455" v="293" actId="20577"/>
        <pc:sldMkLst>
          <pc:docMk/>
          <pc:sldMk cId="478104014" sldId="268"/>
        </pc:sldMkLst>
        <pc:spChg chg="mod">
          <ac:chgData name="Petra Pearce" userId="7030ef64-b6ad-421f-a0a7-586fe773fc0b" providerId="ADAL" clId="{3C57ABEC-2202-4452-A649-0E96397578E9}" dt="2020-08-05T02:16:29.455" v="293" actId="20577"/>
          <ac:spMkLst>
            <pc:docMk/>
            <pc:sldMk cId="478104014" sldId="268"/>
            <ac:spMk id="2" creationId="{C0D609E1-6ACF-4758-8B15-EBEF3A5E5330}"/>
          </ac:spMkLst>
        </pc:spChg>
      </pc:sldChg>
      <pc:sldChg chg="addSp delSp modSp delAnim modAnim">
        <pc:chgData name="Petra Pearce" userId="7030ef64-b6ad-421f-a0a7-586fe773fc0b" providerId="ADAL" clId="{3C57ABEC-2202-4452-A649-0E96397578E9}" dt="2020-08-05T02:16:20.031" v="286" actId="6549"/>
        <pc:sldMkLst>
          <pc:docMk/>
          <pc:sldMk cId="839967083" sldId="269"/>
        </pc:sldMkLst>
        <pc:spChg chg="mod">
          <ac:chgData name="Petra Pearce" userId="7030ef64-b6ad-421f-a0a7-586fe773fc0b" providerId="ADAL" clId="{3C57ABEC-2202-4452-A649-0E96397578E9}" dt="2020-08-05T02:16:20.031" v="286" actId="6549"/>
          <ac:spMkLst>
            <pc:docMk/>
            <pc:sldMk cId="839967083" sldId="269"/>
            <ac:spMk id="2" creationId="{3F1DCD0C-E75E-4E3F-B34D-847956FACD4D}"/>
          </ac:spMkLst>
        </pc:spChg>
        <pc:spChg chg="add del mod">
          <ac:chgData name="Petra Pearce" userId="7030ef64-b6ad-421f-a0a7-586fe773fc0b" providerId="ADAL" clId="{3C57ABEC-2202-4452-A649-0E96397578E9}" dt="2020-08-05T02:16:13.463" v="278"/>
          <ac:spMkLst>
            <pc:docMk/>
            <pc:sldMk cId="839967083" sldId="269"/>
            <ac:spMk id="6" creationId="{8D6DF6FE-F3BD-423C-8070-68E404212AA8}"/>
          </ac:spMkLst>
        </pc:spChg>
        <pc:picChg chg="del">
          <ac:chgData name="Petra Pearce" userId="7030ef64-b6ad-421f-a0a7-586fe773fc0b" providerId="ADAL" clId="{3C57ABEC-2202-4452-A649-0E96397578E9}" dt="2020-08-05T02:16:03.394" v="277" actId="478"/>
          <ac:picMkLst>
            <pc:docMk/>
            <pc:sldMk cId="839967083" sldId="269"/>
            <ac:picMk id="4" creationId="{6B3C775C-D87A-47F9-9914-21ABFE6A2030}"/>
          </ac:picMkLst>
        </pc:picChg>
        <pc:picChg chg="add mod">
          <ac:chgData name="Petra Pearce" userId="7030ef64-b6ad-421f-a0a7-586fe773fc0b" providerId="ADAL" clId="{3C57ABEC-2202-4452-A649-0E96397578E9}" dt="2020-08-05T02:16:13.463" v="278"/>
          <ac:picMkLst>
            <pc:docMk/>
            <pc:sldMk cId="839967083" sldId="269"/>
            <ac:picMk id="7" creationId="{BC197F87-169D-4D40-B386-018B84735626}"/>
          </ac:picMkLst>
        </pc:picChg>
      </pc:sldChg>
      <pc:sldChg chg="addSp modSp add">
        <pc:chgData name="Petra Pearce" userId="7030ef64-b6ad-421f-a0a7-586fe773fc0b" providerId="ADAL" clId="{3C57ABEC-2202-4452-A649-0E96397578E9}" dt="2020-08-05T02:23:38.964" v="375" actId="1076"/>
        <pc:sldMkLst>
          <pc:docMk/>
          <pc:sldMk cId="865761117" sldId="270"/>
        </pc:sldMkLst>
        <pc:picChg chg="add mod">
          <ac:chgData name="Petra Pearce" userId="7030ef64-b6ad-421f-a0a7-586fe773fc0b" providerId="ADAL" clId="{3C57ABEC-2202-4452-A649-0E96397578E9}" dt="2020-08-05T02:23:38.964" v="375" actId="1076"/>
          <ac:picMkLst>
            <pc:docMk/>
            <pc:sldMk cId="865761117" sldId="270"/>
            <ac:picMk id="4" creationId="{10C3E715-FBDA-4D61-A946-52974A1BCF33}"/>
          </ac:picMkLst>
        </pc:picChg>
      </pc:sldChg>
      <pc:sldChg chg="modSp add del">
        <pc:chgData name="Petra Pearce" userId="7030ef64-b6ad-421f-a0a7-586fe773fc0b" providerId="ADAL" clId="{3C57ABEC-2202-4452-A649-0E96397578E9}" dt="2020-08-05T01:43:29.377" v="118" actId="2696"/>
        <pc:sldMkLst>
          <pc:docMk/>
          <pc:sldMk cId="1743788713" sldId="271"/>
        </pc:sldMkLst>
        <pc:spChg chg="mod">
          <ac:chgData name="Petra Pearce" userId="7030ef64-b6ad-421f-a0a7-586fe773fc0b" providerId="ADAL" clId="{3C57ABEC-2202-4452-A649-0E96397578E9}" dt="2020-08-05T01:35:16.254" v="117" actId="5793"/>
          <ac:spMkLst>
            <pc:docMk/>
            <pc:sldMk cId="1743788713" sldId="271"/>
            <ac:spMk id="3" creationId="{988DCA63-75D7-4D24-97D9-328DA1DF6CEC}"/>
          </ac:spMkLst>
        </pc:spChg>
      </pc:sldChg>
      <pc:sldChg chg="modSp add ord">
        <pc:chgData name="Petra Pearce" userId="7030ef64-b6ad-421f-a0a7-586fe773fc0b" providerId="ADAL" clId="{3C57ABEC-2202-4452-A649-0E96397578E9}" dt="2020-08-05T01:45:18.330" v="166" actId="5793"/>
        <pc:sldMkLst>
          <pc:docMk/>
          <pc:sldMk cId="2710758401" sldId="271"/>
        </pc:sldMkLst>
        <pc:spChg chg="mod">
          <ac:chgData name="Petra Pearce" userId="7030ef64-b6ad-421f-a0a7-586fe773fc0b" providerId="ADAL" clId="{3C57ABEC-2202-4452-A649-0E96397578E9}" dt="2020-08-05T01:45:18.330" v="166" actId="5793"/>
          <ac:spMkLst>
            <pc:docMk/>
            <pc:sldMk cId="2710758401" sldId="271"/>
            <ac:spMk id="3" creationId="{11F70784-6301-4E83-83B8-FFDD234A293F}"/>
          </ac:spMkLst>
        </pc:spChg>
      </pc:sldChg>
      <pc:sldChg chg="addSp delSp modSp add">
        <pc:chgData name="Petra Pearce" userId="7030ef64-b6ad-421f-a0a7-586fe773fc0b" providerId="ADAL" clId="{3C57ABEC-2202-4452-A649-0E96397578E9}" dt="2020-08-05T02:20:36.805" v="373" actId="1076"/>
        <pc:sldMkLst>
          <pc:docMk/>
          <pc:sldMk cId="770334643" sldId="272"/>
        </pc:sldMkLst>
        <pc:spChg chg="mod">
          <ac:chgData name="Petra Pearce" userId="7030ef64-b6ad-421f-a0a7-586fe773fc0b" providerId="ADAL" clId="{3C57ABEC-2202-4452-A649-0E96397578E9}" dt="2020-08-05T02:20:36.805" v="373" actId="1076"/>
          <ac:spMkLst>
            <pc:docMk/>
            <pc:sldMk cId="770334643" sldId="272"/>
            <ac:spMk id="2" creationId="{D22BEFE7-AD94-4D76-9BB1-BE9E60800289}"/>
          </ac:spMkLst>
        </pc:spChg>
        <pc:spChg chg="add del">
          <ac:chgData name="Petra Pearce" userId="7030ef64-b6ad-421f-a0a7-586fe773fc0b" providerId="ADAL" clId="{3C57ABEC-2202-4452-A649-0E96397578E9}" dt="2020-08-05T02:02:38.898" v="248"/>
          <ac:spMkLst>
            <pc:docMk/>
            <pc:sldMk cId="770334643" sldId="272"/>
            <ac:spMk id="3" creationId="{A4CCF0CA-C468-4EC0-B551-BB86F09C26C0}"/>
          </ac:spMkLst>
        </pc:spChg>
        <pc:spChg chg="mod">
          <ac:chgData name="Petra Pearce" userId="7030ef64-b6ad-421f-a0a7-586fe773fc0b" providerId="ADAL" clId="{3C57ABEC-2202-4452-A649-0E96397578E9}" dt="2020-08-05T02:04:03.887" v="257" actId="27636"/>
          <ac:spMkLst>
            <pc:docMk/>
            <pc:sldMk cId="770334643" sldId="272"/>
            <ac:spMk id="4" creationId="{766EB18C-BD6A-4676-8607-C48B0C952442}"/>
          </ac:spMkLst>
        </pc:spChg>
        <pc:picChg chg="del">
          <ac:chgData name="Petra Pearce" userId="7030ef64-b6ad-421f-a0a7-586fe773fc0b" providerId="ADAL" clId="{3C57ABEC-2202-4452-A649-0E96397578E9}" dt="2020-08-05T02:02:36.818" v="246" actId="478"/>
          <ac:picMkLst>
            <pc:docMk/>
            <pc:sldMk cId="770334643" sldId="272"/>
            <ac:picMk id="5" creationId="{B95F553B-A104-4FC2-BE5E-570E54C161CF}"/>
          </ac:picMkLst>
        </pc:picChg>
        <pc:picChg chg="add mod">
          <ac:chgData name="Petra Pearce" userId="7030ef64-b6ad-421f-a0a7-586fe773fc0b" providerId="ADAL" clId="{3C57ABEC-2202-4452-A649-0E96397578E9}" dt="2020-08-05T02:02:49.019" v="253" actId="1076"/>
          <ac:picMkLst>
            <pc:docMk/>
            <pc:sldMk cId="770334643" sldId="272"/>
            <ac:picMk id="6" creationId="{9E3108E2-682C-4610-8E1C-08C57F3A1DEC}"/>
          </ac:picMkLst>
        </pc:picChg>
      </pc:sldChg>
      <pc:sldChg chg="addSp delSp modSp add">
        <pc:chgData name="Petra Pearce" userId="7030ef64-b6ad-421f-a0a7-586fe773fc0b" providerId="ADAL" clId="{3C57ABEC-2202-4452-A649-0E96397578E9}" dt="2020-08-05T02:15:48.807" v="276" actId="14100"/>
        <pc:sldMkLst>
          <pc:docMk/>
          <pc:sldMk cId="2196919702" sldId="273"/>
        </pc:sldMkLst>
        <pc:spChg chg="mod">
          <ac:chgData name="Petra Pearce" userId="7030ef64-b6ad-421f-a0a7-586fe773fc0b" providerId="ADAL" clId="{3C57ABEC-2202-4452-A649-0E96397578E9}" dt="2020-08-05T02:13:42.623" v="267" actId="20577"/>
          <ac:spMkLst>
            <pc:docMk/>
            <pc:sldMk cId="2196919702" sldId="273"/>
            <ac:spMk id="2" creationId="{D22BEFE7-AD94-4D76-9BB1-BE9E60800289}"/>
          </ac:spMkLst>
        </pc:spChg>
        <pc:spChg chg="mod">
          <ac:chgData name="Petra Pearce" userId="7030ef64-b6ad-421f-a0a7-586fe773fc0b" providerId="ADAL" clId="{3C57ABEC-2202-4452-A649-0E96397578E9}" dt="2020-08-05T02:13:55.377" v="269" actId="5793"/>
          <ac:spMkLst>
            <pc:docMk/>
            <pc:sldMk cId="2196919702" sldId="273"/>
            <ac:spMk id="4" creationId="{766EB18C-BD6A-4676-8607-C48B0C952442}"/>
          </ac:spMkLst>
        </pc:spChg>
        <pc:picChg chg="add mod">
          <ac:chgData name="Petra Pearce" userId="7030ef64-b6ad-421f-a0a7-586fe773fc0b" providerId="ADAL" clId="{3C57ABEC-2202-4452-A649-0E96397578E9}" dt="2020-08-05T02:15:48.807" v="276" actId="14100"/>
          <ac:picMkLst>
            <pc:docMk/>
            <pc:sldMk cId="2196919702" sldId="273"/>
            <ac:picMk id="3" creationId="{294E1458-1FBF-4B22-B16A-0764498DFCDF}"/>
          </ac:picMkLst>
        </pc:picChg>
        <pc:picChg chg="del">
          <ac:chgData name="Petra Pearce" userId="7030ef64-b6ad-421f-a0a7-586fe773fc0b" providerId="ADAL" clId="{3C57ABEC-2202-4452-A649-0E96397578E9}" dt="2020-08-05T02:15:26.322" v="270" actId="478"/>
          <ac:picMkLst>
            <pc:docMk/>
            <pc:sldMk cId="2196919702" sldId="273"/>
            <ac:picMk id="6" creationId="{9E3108E2-682C-4610-8E1C-08C57F3A1DEC}"/>
          </ac:picMkLst>
        </pc:picChg>
      </pc:sldChg>
      <pc:sldChg chg="addSp modSp add">
        <pc:chgData name="Petra Pearce" userId="7030ef64-b6ad-421f-a0a7-586fe773fc0b" providerId="ADAL" clId="{3C57ABEC-2202-4452-A649-0E96397578E9}" dt="2020-08-05T02:24:03.891" v="377" actId="27636"/>
        <pc:sldMkLst>
          <pc:docMk/>
          <pc:sldMk cId="3912766008" sldId="274"/>
        </pc:sldMkLst>
        <pc:spChg chg="mod">
          <ac:chgData name="Petra Pearce" userId="7030ef64-b6ad-421f-a0a7-586fe773fc0b" providerId="ADAL" clId="{3C57ABEC-2202-4452-A649-0E96397578E9}" dt="2020-08-05T02:17:47.039" v="341" actId="20577"/>
          <ac:spMkLst>
            <pc:docMk/>
            <pc:sldMk cId="3912766008" sldId="274"/>
            <ac:spMk id="2" creationId="{610CA12B-9820-4FB2-B5D8-50E95794BA64}"/>
          </ac:spMkLst>
        </pc:spChg>
        <pc:spChg chg="mod">
          <ac:chgData name="Petra Pearce" userId="7030ef64-b6ad-421f-a0a7-586fe773fc0b" providerId="ADAL" clId="{3C57ABEC-2202-4452-A649-0E96397578E9}" dt="2020-08-05T02:24:03.891" v="377" actId="27636"/>
          <ac:spMkLst>
            <pc:docMk/>
            <pc:sldMk cId="3912766008" sldId="274"/>
            <ac:spMk id="3" creationId="{CCD7449D-F99D-4CEC-ADF1-134FA4D75521}"/>
          </ac:spMkLst>
        </pc:spChg>
        <pc:picChg chg="add mod">
          <ac:chgData name="Petra Pearce" userId="7030ef64-b6ad-421f-a0a7-586fe773fc0b" providerId="ADAL" clId="{3C57ABEC-2202-4452-A649-0E96397578E9}" dt="2020-08-05T02:18:49.473" v="356" actId="1076"/>
          <ac:picMkLst>
            <pc:docMk/>
            <pc:sldMk cId="3912766008" sldId="274"/>
            <ac:picMk id="5" creationId="{61D43E82-D5D6-40A2-A15E-5403254ADE79}"/>
          </ac:picMkLst>
        </pc:picChg>
      </pc:sldChg>
    </pc:docChg>
  </pc:docChgLst>
  <pc:docChgLst>
    <pc:chgData name="Petra Pearce" userId="7030ef64-b6ad-421f-a0a7-586fe773fc0b" providerId="ADAL" clId="{13232CF8-3291-4EB3-93C5-B517414F5384}"/>
    <pc:docChg chg="custSel modSld">
      <pc:chgData name="Petra Pearce" userId="7030ef64-b6ad-421f-a0a7-586fe773fc0b" providerId="ADAL" clId="{13232CF8-3291-4EB3-93C5-B517414F5384}" dt="2020-11-05T01:58:03.253" v="10" actId="20577"/>
      <pc:docMkLst>
        <pc:docMk/>
      </pc:docMkLst>
      <pc:sldChg chg="addSp modSp">
        <pc:chgData name="Petra Pearce" userId="7030ef64-b6ad-421f-a0a7-586fe773fc0b" providerId="ADAL" clId="{13232CF8-3291-4EB3-93C5-B517414F5384}" dt="2020-11-05T01:58:03.253" v="10" actId="20577"/>
        <pc:sldMkLst>
          <pc:docMk/>
          <pc:sldMk cId="478104014" sldId="268"/>
        </pc:sldMkLst>
        <pc:spChg chg="add mod">
          <ac:chgData name="Petra Pearce" userId="7030ef64-b6ad-421f-a0a7-586fe773fc0b" providerId="ADAL" clId="{13232CF8-3291-4EB3-93C5-B517414F5384}" dt="2020-11-05T01:58:03.253" v="10" actId="20577"/>
          <ac:spMkLst>
            <pc:docMk/>
            <pc:sldMk cId="478104014" sldId="268"/>
            <ac:spMk id="3" creationId="{2013923C-92C0-4DB3-A098-3DDBCC0030A1}"/>
          </ac:spMkLst>
        </pc:spChg>
      </pc:sldChg>
      <pc:sldChg chg="addSp delSp modSp delAnim modAnim">
        <pc:chgData name="Petra Pearce" userId="7030ef64-b6ad-421f-a0a7-586fe773fc0b" providerId="ADAL" clId="{13232CF8-3291-4EB3-93C5-B517414F5384}" dt="2020-11-05T01:57:36.945" v="7" actId="20577"/>
        <pc:sldMkLst>
          <pc:docMk/>
          <pc:sldMk cId="839967083" sldId="269"/>
        </pc:sldMkLst>
        <pc:spChg chg="mod">
          <ac:chgData name="Petra Pearce" userId="7030ef64-b6ad-421f-a0a7-586fe773fc0b" providerId="ADAL" clId="{13232CF8-3291-4EB3-93C5-B517414F5384}" dt="2020-11-05T01:56:20.424" v="0" actId="1076"/>
          <ac:spMkLst>
            <pc:docMk/>
            <pc:sldMk cId="839967083" sldId="269"/>
            <ac:spMk id="2" creationId="{3F1DCD0C-E75E-4E3F-B34D-847956FACD4D}"/>
          </ac:spMkLst>
        </pc:spChg>
        <pc:spChg chg="add del mod">
          <ac:chgData name="Petra Pearce" userId="7030ef64-b6ad-421f-a0a7-586fe773fc0b" providerId="ADAL" clId="{13232CF8-3291-4EB3-93C5-B517414F5384}" dt="2020-11-05T01:57:27.121" v="3"/>
          <ac:spMkLst>
            <pc:docMk/>
            <pc:sldMk cId="839967083" sldId="269"/>
            <ac:spMk id="4" creationId="{D3E0C2F3-C6C6-46D5-8E88-5AF59FB3B77F}"/>
          </ac:spMkLst>
        </pc:spChg>
        <pc:spChg chg="add mod">
          <ac:chgData name="Petra Pearce" userId="7030ef64-b6ad-421f-a0a7-586fe773fc0b" providerId="ADAL" clId="{13232CF8-3291-4EB3-93C5-B517414F5384}" dt="2020-11-05T01:57:36.945" v="7" actId="20577"/>
          <ac:spMkLst>
            <pc:docMk/>
            <pc:sldMk cId="839967083" sldId="269"/>
            <ac:spMk id="6" creationId="{FE0C2B34-BAE5-44E3-9C34-B8EF21189C41}"/>
          </ac:spMkLst>
        </pc:spChg>
        <pc:picChg chg="add mod">
          <ac:chgData name="Petra Pearce" userId="7030ef64-b6ad-421f-a0a7-586fe773fc0b" providerId="ADAL" clId="{13232CF8-3291-4EB3-93C5-B517414F5384}" dt="2020-11-05T01:57:32.385" v="4" actId="1076"/>
          <ac:picMkLst>
            <pc:docMk/>
            <pc:sldMk cId="839967083" sldId="269"/>
            <ac:picMk id="5" creationId="{85D37085-838F-451D-BE01-A44847DBB70B}"/>
          </ac:picMkLst>
        </pc:picChg>
        <pc:picChg chg="del mod">
          <ac:chgData name="Petra Pearce" userId="7030ef64-b6ad-421f-a0a7-586fe773fc0b" providerId="ADAL" clId="{13232CF8-3291-4EB3-93C5-B517414F5384}" dt="2020-11-05T01:57:13.618" v="2" actId="478"/>
          <ac:picMkLst>
            <pc:docMk/>
            <pc:sldMk cId="839967083" sldId="269"/>
            <ac:picMk id="7" creationId="{BC197F87-169D-4D40-B386-018B8473562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84BF0-F03A-482A-83CD-C7B3780FB70B}" type="datetimeFigureOut">
              <a:rPr lang="en-NZ" smtClean="0"/>
              <a:t>5/11/2020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86AC5-DA1B-4C86-BBFE-B2A53D1CA349}" type="slidenum">
              <a:rPr lang="en-NZ" smtClean="0"/>
              <a:t>‹#›</a:t>
            </a:fld>
            <a:endParaRPr lang="en-NZ"/>
          </a:p>
        </p:txBody>
      </p:sp>
    </p:spTree>
    <p:extLst>
      <p:ext uri="{BB962C8B-B14F-4D97-AF65-F5344CB8AC3E}">
        <p14:creationId xmlns:p14="http://schemas.microsoft.com/office/powerpoint/2010/main" val="2562168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96C96-BECF-499C-AAA9-85A80BB1F7EE}" type="datetimeFigureOut">
              <a:rPr lang="en-NZ" smtClean="0"/>
              <a:t>5/11/2020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21AD-EE30-4F89-B16A-4ACB770692F3}" type="slidenum">
              <a:rPr lang="en-NZ" smtClean="0"/>
              <a:t>‹#›</a:t>
            </a:fld>
            <a:endParaRPr lang="en-NZ"/>
          </a:p>
        </p:txBody>
      </p:sp>
    </p:spTree>
    <p:extLst>
      <p:ext uri="{BB962C8B-B14F-4D97-AF65-F5344CB8AC3E}">
        <p14:creationId xmlns:p14="http://schemas.microsoft.com/office/powerpoint/2010/main" val="597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A2021AD-EE30-4F89-B16A-4ACB770692F3}" type="slidenum">
              <a:rPr lang="en-NZ" smtClean="0"/>
              <a:t>12</a:t>
            </a:fld>
            <a:endParaRPr lang="en-NZ"/>
          </a:p>
        </p:txBody>
      </p:sp>
    </p:spTree>
    <p:extLst>
      <p:ext uri="{BB962C8B-B14F-4D97-AF65-F5344CB8AC3E}">
        <p14:creationId xmlns:p14="http://schemas.microsoft.com/office/powerpoint/2010/main" val="135221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A2021AD-EE30-4F89-B16A-4ACB770692F3}" type="slidenum">
              <a:rPr lang="en-NZ" smtClean="0"/>
              <a:t>13</a:t>
            </a:fld>
            <a:endParaRPr lang="en-NZ"/>
          </a:p>
        </p:txBody>
      </p:sp>
    </p:spTree>
    <p:extLst>
      <p:ext uri="{BB962C8B-B14F-4D97-AF65-F5344CB8AC3E}">
        <p14:creationId xmlns:p14="http://schemas.microsoft.com/office/powerpoint/2010/main" val="310096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597415" y="6136079"/>
            <a:ext cx="7147597" cy="365125"/>
          </a:xfrm>
        </p:spPr>
        <p:txBody>
          <a:bodyPr/>
          <a:lstStyle>
            <a:lvl1pPr algn="l">
              <a:defRPr>
                <a:solidFill>
                  <a:schemeClr val="bg1"/>
                </a:solidFill>
              </a:defRPr>
            </a:lvl1pPr>
          </a:lstStyle>
          <a:p>
            <a:pPr algn="r"/>
            <a:r>
              <a:rPr lang="en-NZ" b="1" dirty="0"/>
              <a:t>24 July 2018 </a:t>
            </a:r>
            <a:r>
              <a:rPr lang="en-NZ" dirty="0"/>
              <a:t>Presentation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7415" y="1007928"/>
            <a:ext cx="3057150" cy="4806706"/>
          </a:xfrm>
          <a:prstGeom prst="rect">
            <a:avLst/>
          </a:prstGeom>
        </p:spPr>
      </p:pic>
    </p:spTree>
    <p:extLst>
      <p:ext uri="{BB962C8B-B14F-4D97-AF65-F5344CB8AC3E}">
        <p14:creationId xmlns:p14="http://schemas.microsoft.com/office/powerpoint/2010/main" val="34788005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ogos Slide">
    <p:spTree>
      <p:nvGrpSpPr>
        <p:cNvPr id="1" name=""/>
        <p:cNvGrpSpPr/>
        <p:nvPr/>
      </p:nvGrpSpPr>
      <p:grpSpPr>
        <a:xfrm>
          <a:off x="0" y="0"/>
          <a:ext cx="0" cy="0"/>
          <a:chOff x="0" y="0"/>
          <a:chExt cx="0" cy="0"/>
        </a:xfrm>
      </p:grpSpPr>
      <p:sp>
        <p:nvSpPr>
          <p:cNvPr id="4" name="Rectangle 3"/>
          <p:cNvSpPr/>
          <p:nvPr userDrawn="1"/>
        </p:nvSpPr>
        <p:spPr>
          <a:xfrm>
            <a:off x="0" y="4779390"/>
            <a:ext cx="9973559" cy="207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icture Placeholder 5"/>
          <p:cNvSpPr>
            <a:spLocks noGrp="1"/>
          </p:cNvSpPr>
          <p:nvPr>
            <p:ph type="pic" sz="quarter" idx="15"/>
          </p:nvPr>
        </p:nvSpPr>
        <p:spPr>
          <a:xfrm>
            <a:off x="612775" y="5184742"/>
            <a:ext cx="2177559" cy="1309623"/>
          </a:xfrm>
        </p:spPr>
        <p:txBody>
          <a:bodyPr/>
          <a:lstStyle/>
          <a:p>
            <a:endParaRPr lang="en-NZ"/>
          </a:p>
        </p:txBody>
      </p:sp>
      <p:sp>
        <p:nvSpPr>
          <p:cNvPr id="16" name="Picture Placeholder 5"/>
          <p:cNvSpPr>
            <a:spLocks noGrp="1"/>
          </p:cNvSpPr>
          <p:nvPr>
            <p:ph type="pic" sz="quarter" idx="16"/>
          </p:nvPr>
        </p:nvSpPr>
        <p:spPr>
          <a:xfrm>
            <a:off x="2931769" y="5184742"/>
            <a:ext cx="2177559" cy="1309623"/>
          </a:xfrm>
        </p:spPr>
        <p:txBody>
          <a:bodyPr/>
          <a:lstStyle/>
          <a:p>
            <a:endParaRPr lang="en-NZ"/>
          </a:p>
        </p:txBody>
      </p:sp>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1989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ogos Slide">
    <p:spTree>
      <p:nvGrpSpPr>
        <p:cNvPr id="1" name=""/>
        <p:cNvGrpSpPr/>
        <p:nvPr/>
      </p:nvGrpSpPr>
      <p:grpSpPr>
        <a:xfrm>
          <a:off x="0" y="0"/>
          <a:ext cx="0" cy="0"/>
          <a:chOff x="0" y="0"/>
          <a:chExt cx="0" cy="0"/>
        </a:xfrm>
      </p:grpSpPr>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3998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798" y="4485094"/>
            <a:ext cx="6643294" cy="636951"/>
          </a:xfrm>
        </p:spPr>
        <p:txBody>
          <a:bodyPr>
            <a:noAutofit/>
          </a:bodyPr>
          <a:lstStyle>
            <a:lvl1pPr>
              <a:defRPr sz="40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5146479"/>
            <a:ext cx="6673850" cy="1000125"/>
          </a:xfrm>
        </p:spPr>
        <p:txBody>
          <a:bodyPr>
            <a:normAutofit/>
          </a:bodyPr>
          <a:lstStyle>
            <a:lvl1pPr marL="0" indent="0">
              <a:buNone/>
              <a:defRPr sz="20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37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5620" y="978323"/>
            <a:ext cx="6643294" cy="636951"/>
          </a:xfrm>
        </p:spPr>
        <p:txBody>
          <a:bodyPr>
            <a:noAutofit/>
          </a:bodyPr>
          <a:lstStyle>
            <a:lvl1pPr>
              <a:defRPr sz="22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1588219"/>
            <a:ext cx="6673850" cy="1000125"/>
          </a:xfrm>
        </p:spPr>
        <p:txBody>
          <a:bodyPr>
            <a:normAutofit/>
          </a:bodyPr>
          <a:lstStyle>
            <a:lvl1pPr marL="0" indent="0">
              <a:spcBef>
                <a:spcPts val="200"/>
              </a:spcBef>
              <a:buNone/>
              <a:defRPr sz="1800" b="1" baseline="0">
                <a:solidFill>
                  <a:schemeClr val="bg1"/>
                </a:solidFill>
                <a:latin typeface="+mn-lt"/>
              </a:defRPr>
            </a:lvl1pPr>
            <a:lvl2pPr marL="0" indent="0">
              <a:spcBef>
                <a:spcPts val="200"/>
              </a:spcBef>
              <a:buNone/>
              <a:defRPr sz="18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688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191565"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2"/>
          <p:cNvSpPr>
            <a:spLocks noGrp="1"/>
          </p:cNvSpPr>
          <p:nvPr>
            <p:ph idx="10"/>
          </p:nvPr>
        </p:nvSpPr>
        <p:spPr>
          <a:xfrm>
            <a:off x="6108569" y="1976846"/>
            <a:ext cx="5245231"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21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10813869"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637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Picture Placeholder 5"/>
          <p:cNvSpPr>
            <a:spLocks noGrp="1"/>
          </p:cNvSpPr>
          <p:nvPr>
            <p:ph type="pic" sz="quarter" idx="10"/>
          </p:nvPr>
        </p:nvSpPr>
        <p:spPr>
          <a:xfrm>
            <a:off x="6165850" y="857250"/>
            <a:ext cx="5400675" cy="4959350"/>
          </a:xfrm>
        </p:spPr>
        <p:txBody>
          <a:bodyPr/>
          <a:lstStyle/>
          <a:p>
            <a:endParaRPr lang="en-NZ"/>
          </a:p>
        </p:txBody>
      </p:sp>
    </p:spTree>
    <p:extLst>
      <p:ext uri="{BB962C8B-B14F-4D97-AF65-F5344CB8AC3E}">
        <p14:creationId xmlns:p14="http://schemas.microsoft.com/office/powerpoint/2010/main" val="28429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9932" y="857250"/>
            <a:ext cx="11026594" cy="4959350"/>
          </a:xfrm>
        </p:spPr>
        <p:txBody>
          <a:bodyPr/>
          <a:lstStyle/>
          <a:p>
            <a:endParaRPr lang="en-NZ" dirty="0"/>
          </a:p>
        </p:txBody>
      </p:sp>
    </p:spTree>
    <p:extLst>
      <p:ext uri="{BB962C8B-B14F-4D97-AF65-F5344CB8AC3E}">
        <p14:creationId xmlns:p14="http://schemas.microsoft.com/office/powerpoint/2010/main" val="27134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nd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156325" y="847725"/>
            <a:ext cx="5400675" cy="4978400"/>
          </a:xfrm>
        </p:spPr>
        <p:txBody>
          <a:bodyPr/>
          <a:lstStyle/>
          <a:p>
            <a:endParaRPr lang="en-NZ"/>
          </a:p>
        </p:txBody>
      </p:sp>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843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6" name="Picture Placeholder 5"/>
          <p:cNvSpPr>
            <a:spLocks noGrp="1"/>
          </p:cNvSpPr>
          <p:nvPr>
            <p:ph type="pic" sz="quarter" idx="10"/>
          </p:nvPr>
        </p:nvSpPr>
        <p:spPr>
          <a:xfrm>
            <a:off x="612775" y="1857375"/>
            <a:ext cx="2092325" cy="1884363"/>
          </a:xfrm>
        </p:spPr>
        <p:txBody>
          <a:bodyPr/>
          <a:lstStyle/>
          <a:p>
            <a:endParaRPr lang="en-NZ"/>
          </a:p>
        </p:txBody>
      </p:sp>
      <p:sp>
        <p:nvSpPr>
          <p:cNvPr id="7" name="Picture Placeholder 5"/>
          <p:cNvSpPr>
            <a:spLocks noGrp="1"/>
          </p:cNvSpPr>
          <p:nvPr>
            <p:ph type="pic" sz="quarter" idx="11"/>
          </p:nvPr>
        </p:nvSpPr>
        <p:spPr>
          <a:xfrm>
            <a:off x="2837501" y="1857375"/>
            <a:ext cx="2092325" cy="1884363"/>
          </a:xfrm>
        </p:spPr>
        <p:txBody>
          <a:bodyPr/>
          <a:lstStyle/>
          <a:p>
            <a:endParaRPr lang="en-NZ"/>
          </a:p>
        </p:txBody>
      </p:sp>
      <p:sp>
        <p:nvSpPr>
          <p:cNvPr id="8" name="Picture Placeholder 5"/>
          <p:cNvSpPr>
            <a:spLocks noGrp="1"/>
          </p:cNvSpPr>
          <p:nvPr>
            <p:ph type="pic" sz="quarter" idx="12"/>
          </p:nvPr>
        </p:nvSpPr>
        <p:spPr>
          <a:xfrm>
            <a:off x="5052800" y="1857375"/>
            <a:ext cx="2092325" cy="1884363"/>
          </a:xfrm>
        </p:spPr>
        <p:txBody>
          <a:bodyPr/>
          <a:lstStyle/>
          <a:p>
            <a:endParaRPr lang="en-NZ"/>
          </a:p>
        </p:txBody>
      </p:sp>
      <p:sp>
        <p:nvSpPr>
          <p:cNvPr id="9" name="Picture Placeholder 5"/>
          <p:cNvSpPr>
            <a:spLocks noGrp="1"/>
          </p:cNvSpPr>
          <p:nvPr>
            <p:ph type="pic" sz="quarter" idx="13"/>
          </p:nvPr>
        </p:nvSpPr>
        <p:spPr>
          <a:xfrm>
            <a:off x="7258672" y="1857375"/>
            <a:ext cx="2092325" cy="1884363"/>
          </a:xfrm>
        </p:spPr>
        <p:txBody>
          <a:bodyPr/>
          <a:lstStyle/>
          <a:p>
            <a:endParaRPr lang="en-NZ"/>
          </a:p>
        </p:txBody>
      </p:sp>
      <p:sp>
        <p:nvSpPr>
          <p:cNvPr id="10" name="Picture Placeholder 5"/>
          <p:cNvSpPr>
            <a:spLocks noGrp="1"/>
          </p:cNvSpPr>
          <p:nvPr>
            <p:ph type="pic" sz="quarter" idx="14"/>
          </p:nvPr>
        </p:nvSpPr>
        <p:spPr>
          <a:xfrm>
            <a:off x="9473971" y="1857375"/>
            <a:ext cx="2092325" cy="1884363"/>
          </a:xfrm>
        </p:spPr>
        <p:txBody>
          <a:bodyPr/>
          <a:lstStyle/>
          <a:p>
            <a:endParaRPr lang="en-NZ"/>
          </a:p>
        </p:txBody>
      </p:sp>
      <p:sp>
        <p:nvSpPr>
          <p:cNvPr id="11" name="Picture Placeholder 5"/>
          <p:cNvSpPr>
            <a:spLocks noGrp="1"/>
          </p:cNvSpPr>
          <p:nvPr>
            <p:ph type="pic" sz="quarter" idx="15"/>
          </p:nvPr>
        </p:nvSpPr>
        <p:spPr>
          <a:xfrm>
            <a:off x="612775" y="3837004"/>
            <a:ext cx="2092325" cy="1884363"/>
          </a:xfrm>
        </p:spPr>
        <p:txBody>
          <a:bodyPr/>
          <a:lstStyle/>
          <a:p>
            <a:endParaRPr lang="en-NZ"/>
          </a:p>
        </p:txBody>
      </p:sp>
      <p:sp>
        <p:nvSpPr>
          <p:cNvPr id="12" name="Picture Placeholder 5"/>
          <p:cNvSpPr>
            <a:spLocks noGrp="1"/>
          </p:cNvSpPr>
          <p:nvPr>
            <p:ph type="pic" sz="quarter" idx="16"/>
          </p:nvPr>
        </p:nvSpPr>
        <p:spPr>
          <a:xfrm>
            <a:off x="2837501" y="3837004"/>
            <a:ext cx="2092325" cy="1884363"/>
          </a:xfrm>
        </p:spPr>
        <p:txBody>
          <a:bodyPr/>
          <a:lstStyle/>
          <a:p>
            <a:endParaRPr lang="en-NZ"/>
          </a:p>
        </p:txBody>
      </p:sp>
      <p:sp>
        <p:nvSpPr>
          <p:cNvPr id="13" name="Picture Placeholder 5"/>
          <p:cNvSpPr>
            <a:spLocks noGrp="1"/>
          </p:cNvSpPr>
          <p:nvPr>
            <p:ph type="pic" sz="quarter" idx="17"/>
          </p:nvPr>
        </p:nvSpPr>
        <p:spPr>
          <a:xfrm>
            <a:off x="5052800" y="3837004"/>
            <a:ext cx="2092325" cy="1884363"/>
          </a:xfrm>
        </p:spPr>
        <p:txBody>
          <a:bodyPr/>
          <a:lstStyle/>
          <a:p>
            <a:endParaRPr lang="en-NZ"/>
          </a:p>
        </p:txBody>
      </p:sp>
      <p:sp>
        <p:nvSpPr>
          <p:cNvPr id="14" name="Picture Placeholder 5"/>
          <p:cNvSpPr>
            <a:spLocks noGrp="1"/>
          </p:cNvSpPr>
          <p:nvPr>
            <p:ph type="pic" sz="quarter" idx="18"/>
          </p:nvPr>
        </p:nvSpPr>
        <p:spPr>
          <a:xfrm>
            <a:off x="7258672" y="3837004"/>
            <a:ext cx="2092325" cy="1884363"/>
          </a:xfrm>
        </p:spPr>
        <p:txBody>
          <a:bodyPr/>
          <a:lstStyle/>
          <a:p>
            <a:endParaRPr lang="en-NZ"/>
          </a:p>
        </p:txBody>
      </p:sp>
      <p:sp>
        <p:nvSpPr>
          <p:cNvPr id="15" name="Picture Placeholder 5"/>
          <p:cNvSpPr>
            <a:spLocks noGrp="1"/>
          </p:cNvSpPr>
          <p:nvPr>
            <p:ph type="pic" sz="quarter" idx="19"/>
          </p:nvPr>
        </p:nvSpPr>
        <p:spPr>
          <a:xfrm>
            <a:off x="9473971" y="3837004"/>
            <a:ext cx="2092325" cy="1884363"/>
          </a:xfrm>
        </p:spPr>
        <p:txBody>
          <a:bodyPr/>
          <a:lstStyle/>
          <a:p>
            <a:endParaRPr lang="en-NZ"/>
          </a:p>
        </p:txBody>
      </p:sp>
    </p:spTree>
    <p:extLst>
      <p:ext uri="{BB962C8B-B14F-4D97-AF65-F5344CB8AC3E}">
        <p14:creationId xmlns:p14="http://schemas.microsoft.com/office/powerpoint/2010/main" val="991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31" y="1053737"/>
            <a:ext cx="10813869" cy="636951"/>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539931" y="1976845"/>
            <a:ext cx="10813869" cy="4200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D65A-9C1E-4AF6-8E06-B6F1A3D4ED8B}" type="datetimeFigureOut">
              <a:rPr lang="en-NZ" smtClean="0"/>
              <a:t>5/11/2020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95B2-4FE3-4026-8847-2AFE67DABA8C}" type="slidenum">
              <a:rPr lang="en-NZ" smtClean="0"/>
              <a:t>‹#›</a:t>
            </a:fld>
            <a:endParaRPr lang="en-NZ"/>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9408" y="6252029"/>
            <a:ext cx="2276861" cy="1371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39173" y="5933776"/>
            <a:ext cx="1423419" cy="521209"/>
          </a:xfrm>
          <a:prstGeom prst="rect">
            <a:avLst/>
          </a:prstGeom>
        </p:spPr>
      </p:pic>
    </p:spTree>
    <p:extLst>
      <p:ext uri="{BB962C8B-B14F-4D97-AF65-F5344CB8AC3E}">
        <p14:creationId xmlns:p14="http://schemas.microsoft.com/office/powerpoint/2010/main" val="215862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269875" indent="-26987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269875" indent="-2698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69875" indent="-269875"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3pPr>
      <a:lvl4pPr marL="269875" indent="-269875"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69875" indent="-26987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ideo" Target="https://www.youtube.com/embed/FuViGy7m6ss?feature=oembed" TargetMode="External"/><Relationship Id="rId5" Type="http://schemas.openxmlformats.org/officeDocument/2006/relationships/hyperlink" Target="https://www.youtube.com/watch?v=FuViGy7m6ss"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s://play.kahoot.it/v2/?quizId=ec9c1023-e65e-4875-9e0e-6f8d5e98266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42" y="3913594"/>
            <a:ext cx="6643294" cy="636951"/>
          </a:xfrm>
        </p:spPr>
        <p:txBody>
          <a:bodyPr/>
          <a:lstStyle/>
          <a:p>
            <a:r>
              <a:rPr lang="en-NZ" dirty="0"/>
              <a:t>Introduction to climate</a:t>
            </a:r>
          </a:p>
        </p:txBody>
      </p:sp>
      <p:sp>
        <p:nvSpPr>
          <p:cNvPr id="5" name="Text Placeholder 4">
            <a:extLst>
              <a:ext uri="{FF2B5EF4-FFF2-40B4-BE49-F238E27FC236}">
                <a16:creationId xmlns:a16="http://schemas.microsoft.com/office/drawing/2014/main" id="{E831B32D-9456-4A47-A37F-4E4A93895903}"/>
              </a:ext>
            </a:extLst>
          </p:cNvPr>
          <p:cNvSpPr>
            <a:spLocks noGrp="1"/>
          </p:cNvSpPr>
          <p:nvPr>
            <p:ph type="body" sz="quarter" idx="10"/>
          </p:nvPr>
        </p:nvSpPr>
        <p:spPr/>
        <p:txBody>
          <a:bodyPr/>
          <a:lstStyle/>
          <a:p>
            <a:r>
              <a:rPr lang="en-NZ" i="1" dirty="0" err="1"/>
              <a:t>Rangi</a:t>
            </a:r>
            <a:r>
              <a:rPr lang="en-NZ" i="1" dirty="0"/>
              <a:t> weather and climate curriculum</a:t>
            </a:r>
          </a:p>
          <a:p>
            <a:endParaRPr lang="en-NZ" i="1" dirty="0"/>
          </a:p>
        </p:txBody>
      </p:sp>
      <p:pic>
        <p:nvPicPr>
          <p:cNvPr id="7" name="Picture 6" descr="A close up of a logo&#10;&#10;Description automatically generated">
            <a:extLst>
              <a:ext uri="{FF2B5EF4-FFF2-40B4-BE49-F238E27FC236}">
                <a16:creationId xmlns:a16="http://schemas.microsoft.com/office/drawing/2014/main" id="{C6F506C6-910B-4BAA-8ED1-20D355309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61" y="4698124"/>
            <a:ext cx="3132702" cy="1750236"/>
          </a:xfrm>
          <a:prstGeom prst="rect">
            <a:avLst/>
          </a:prstGeom>
        </p:spPr>
      </p:pic>
    </p:spTree>
    <p:extLst>
      <p:ext uri="{BB962C8B-B14F-4D97-AF65-F5344CB8AC3E}">
        <p14:creationId xmlns:p14="http://schemas.microsoft.com/office/powerpoint/2010/main" val="280610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EFE7-AD94-4D76-9BB1-BE9E60800289}"/>
              </a:ext>
            </a:extLst>
          </p:cNvPr>
          <p:cNvSpPr>
            <a:spLocks noGrp="1"/>
          </p:cNvSpPr>
          <p:nvPr>
            <p:ph type="title"/>
          </p:nvPr>
        </p:nvSpPr>
        <p:spPr>
          <a:xfrm>
            <a:off x="539931" y="874014"/>
            <a:ext cx="10813869" cy="636951"/>
          </a:xfrm>
        </p:spPr>
        <p:txBody>
          <a:bodyPr/>
          <a:lstStyle/>
          <a:p>
            <a:r>
              <a:rPr lang="en-NZ" dirty="0"/>
              <a:t>Tropical climate</a:t>
            </a:r>
          </a:p>
        </p:txBody>
      </p:sp>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6322756" y="1822116"/>
            <a:ext cx="5245231" cy="3825740"/>
          </a:xfrm>
        </p:spPr>
        <p:txBody>
          <a:bodyPr>
            <a:normAutofit/>
          </a:bodyPr>
          <a:lstStyle/>
          <a:p>
            <a:pPr marL="0" indent="0">
              <a:lnSpc>
                <a:spcPct val="110000"/>
              </a:lnSpc>
              <a:buNone/>
            </a:pPr>
            <a:r>
              <a:rPr lang="en-NZ" sz="2200" i="1" dirty="0"/>
              <a:t>Tropical climates</a:t>
            </a:r>
            <a:r>
              <a:rPr lang="en-NZ" sz="2200" dirty="0"/>
              <a:t> can be thought of as the opposite of polar climates. They are usually found near the equator, and are among the warmest regions on the planet. Temperatures in the tropics change very little throughout the year and it usually rains a lot.  Because of all this rain, tropical regions usually have lots of lush vegetation and a large variety of animals living in them. </a:t>
            </a:r>
          </a:p>
          <a:p>
            <a:pPr>
              <a:lnSpc>
                <a:spcPct val="120000"/>
              </a:lnSpc>
            </a:pPr>
            <a:endParaRPr lang="en-NZ" sz="2200" dirty="0"/>
          </a:p>
        </p:txBody>
      </p:sp>
      <p:pic>
        <p:nvPicPr>
          <p:cNvPr id="6" name="Picture 5">
            <a:extLst>
              <a:ext uri="{FF2B5EF4-FFF2-40B4-BE49-F238E27FC236}">
                <a16:creationId xmlns:a16="http://schemas.microsoft.com/office/drawing/2014/main" id="{9E3108E2-682C-4610-8E1C-08C57F3A1DEC}"/>
              </a:ext>
            </a:extLst>
          </p:cNvPr>
          <p:cNvPicPr>
            <a:picLocks noChangeAspect="1"/>
          </p:cNvPicPr>
          <p:nvPr/>
        </p:nvPicPr>
        <p:blipFill>
          <a:blip r:embed="rId2"/>
          <a:stretch>
            <a:fillRect/>
          </a:stretch>
        </p:blipFill>
        <p:spPr>
          <a:xfrm>
            <a:off x="539931" y="1525079"/>
            <a:ext cx="5429945" cy="4251647"/>
          </a:xfrm>
          <a:prstGeom prst="rect">
            <a:avLst/>
          </a:prstGeom>
        </p:spPr>
      </p:pic>
    </p:spTree>
    <p:extLst>
      <p:ext uri="{BB962C8B-B14F-4D97-AF65-F5344CB8AC3E}">
        <p14:creationId xmlns:p14="http://schemas.microsoft.com/office/powerpoint/2010/main" val="77033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EFE7-AD94-4D76-9BB1-BE9E60800289}"/>
              </a:ext>
            </a:extLst>
          </p:cNvPr>
          <p:cNvSpPr>
            <a:spLocks noGrp="1"/>
          </p:cNvSpPr>
          <p:nvPr>
            <p:ph type="title"/>
          </p:nvPr>
        </p:nvSpPr>
        <p:spPr/>
        <p:txBody>
          <a:bodyPr/>
          <a:lstStyle/>
          <a:p>
            <a:r>
              <a:rPr lang="en-NZ" dirty="0"/>
              <a:t>Temperate climate</a:t>
            </a:r>
          </a:p>
        </p:txBody>
      </p:sp>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6108569" y="1839770"/>
            <a:ext cx="5245231" cy="3825740"/>
          </a:xfrm>
        </p:spPr>
        <p:txBody>
          <a:bodyPr>
            <a:normAutofit fontScale="85000" lnSpcReduction="10000"/>
          </a:bodyPr>
          <a:lstStyle/>
          <a:p>
            <a:pPr marL="0" indent="0">
              <a:lnSpc>
                <a:spcPct val="110000"/>
              </a:lnSpc>
              <a:buNone/>
            </a:pPr>
            <a:r>
              <a:rPr lang="en-NZ" i="1" dirty="0"/>
              <a:t>Temperate climates </a:t>
            </a:r>
            <a:r>
              <a:rPr lang="en-NZ" dirty="0"/>
              <a:t>are considered to be those found between the polar climates and the tropical climates. In these regions , temperatures can change quite a bit during the year and there are usually four distinct seasons. This may mean that it’s hot and humid during the summer, but in winter it can snow and be very cold.  New Zealand has a temperate climate.</a:t>
            </a:r>
          </a:p>
          <a:p>
            <a:pPr>
              <a:lnSpc>
                <a:spcPct val="120000"/>
              </a:lnSpc>
            </a:pPr>
            <a:endParaRPr lang="en-NZ" dirty="0"/>
          </a:p>
        </p:txBody>
      </p:sp>
      <p:pic>
        <p:nvPicPr>
          <p:cNvPr id="3" name="Picture 2">
            <a:extLst>
              <a:ext uri="{FF2B5EF4-FFF2-40B4-BE49-F238E27FC236}">
                <a16:creationId xmlns:a16="http://schemas.microsoft.com/office/drawing/2014/main" id="{294E1458-1FBF-4B22-B16A-0764498DFCDF}"/>
              </a:ext>
            </a:extLst>
          </p:cNvPr>
          <p:cNvPicPr>
            <a:picLocks noChangeAspect="1"/>
          </p:cNvPicPr>
          <p:nvPr/>
        </p:nvPicPr>
        <p:blipFill>
          <a:blip r:embed="rId2"/>
          <a:stretch>
            <a:fillRect/>
          </a:stretch>
        </p:blipFill>
        <p:spPr>
          <a:xfrm>
            <a:off x="633036" y="1839770"/>
            <a:ext cx="5074081" cy="3384413"/>
          </a:xfrm>
          <a:prstGeom prst="rect">
            <a:avLst/>
          </a:prstGeom>
        </p:spPr>
      </p:pic>
    </p:spTree>
    <p:extLst>
      <p:ext uri="{BB962C8B-B14F-4D97-AF65-F5344CB8AC3E}">
        <p14:creationId xmlns:p14="http://schemas.microsoft.com/office/powerpoint/2010/main" val="219691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CD0C-E75E-4E3F-B34D-847956FACD4D}"/>
              </a:ext>
            </a:extLst>
          </p:cNvPr>
          <p:cNvSpPr>
            <a:spLocks noGrp="1"/>
          </p:cNvSpPr>
          <p:nvPr>
            <p:ph type="title"/>
          </p:nvPr>
        </p:nvSpPr>
        <p:spPr>
          <a:xfrm>
            <a:off x="539931" y="423116"/>
            <a:ext cx="11305228" cy="636951"/>
          </a:xfrm>
        </p:spPr>
        <p:txBody>
          <a:bodyPr>
            <a:normAutofit/>
          </a:bodyPr>
          <a:lstStyle/>
          <a:p>
            <a:r>
              <a:rPr lang="en-US" sz="3000" dirty="0"/>
              <a:t>Video: Weather Tips from Weather Nerds - Seasons</a:t>
            </a:r>
          </a:p>
        </p:txBody>
      </p:sp>
      <p:pic>
        <p:nvPicPr>
          <p:cNvPr id="5" name="Online Media 4" title="Weather Tips from Weather Nerds - What causes seasons?">
            <a:hlinkClick r:id="" action="ppaction://media"/>
            <a:extLst>
              <a:ext uri="{FF2B5EF4-FFF2-40B4-BE49-F238E27FC236}">
                <a16:creationId xmlns:a16="http://schemas.microsoft.com/office/drawing/2014/main" id="{85D37085-838F-451D-BE01-A44847DBB70B}"/>
              </a:ext>
            </a:extLst>
          </p:cNvPr>
          <p:cNvPicPr>
            <a:picLocks noGrp="1" noRot="1" noChangeAspect="1"/>
          </p:cNvPicPr>
          <p:nvPr>
            <p:ph idx="1"/>
            <a:videoFile r:link="rId1"/>
          </p:nvPr>
        </p:nvPicPr>
        <p:blipFill>
          <a:blip r:embed="rId4"/>
          <a:stretch>
            <a:fillRect/>
          </a:stretch>
        </p:blipFill>
        <p:spPr>
          <a:xfrm>
            <a:off x="2816225" y="1282756"/>
            <a:ext cx="6559550" cy="3689350"/>
          </a:xfrm>
          <a:prstGeom prst="rect">
            <a:avLst/>
          </a:prstGeom>
        </p:spPr>
      </p:pic>
      <p:sp>
        <p:nvSpPr>
          <p:cNvPr id="6" name="Rectangle 5">
            <a:extLst>
              <a:ext uri="{FF2B5EF4-FFF2-40B4-BE49-F238E27FC236}">
                <a16:creationId xmlns:a16="http://schemas.microsoft.com/office/drawing/2014/main" id="{FE0C2B34-BAE5-44E3-9C34-B8EF21189C41}"/>
              </a:ext>
            </a:extLst>
          </p:cNvPr>
          <p:cNvSpPr/>
          <p:nvPr/>
        </p:nvSpPr>
        <p:spPr>
          <a:xfrm>
            <a:off x="3637025" y="5390578"/>
            <a:ext cx="4970848" cy="369332"/>
          </a:xfrm>
          <a:prstGeom prst="rect">
            <a:avLst/>
          </a:prstGeom>
        </p:spPr>
        <p:txBody>
          <a:bodyPr wrap="none">
            <a:spAutoFit/>
          </a:bodyPr>
          <a:lstStyle/>
          <a:p>
            <a:r>
              <a:rPr lang="en-NZ" dirty="0">
                <a:hlinkClick r:id="rId5"/>
              </a:rPr>
              <a:t>https://www.youtube.com/watch?v=FuViGy7m6ss</a:t>
            </a:r>
            <a:r>
              <a:rPr lang="en-NZ" dirty="0"/>
              <a:t> </a:t>
            </a:r>
          </a:p>
        </p:txBody>
      </p:sp>
    </p:spTree>
    <p:extLst>
      <p:ext uri="{BB962C8B-B14F-4D97-AF65-F5344CB8AC3E}">
        <p14:creationId xmlns:p14="http://schemas.microsoft.com/office/powerpoint/2010/main" val="8399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09E1-6ACF-4758-8B15-EBEF3A5E533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3700" dirty="0">
                <a:solidFill>
                  <a:schemeClr val="tx1"/>
                </a:solidFill>
                <a:latin typeface="+mj-lt"/>
              </a:rPr>
              <a:t>Kahoot quiz: Introduction to climate</a:t>
            </a:r>
          </a:p>
        </p:txBody>
      </p:sp>
      <p:sp>
        <p:nvSpPr>
          <p:cNvPr id="1028"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hlinkClick r:id="rId3"/>
            <a:extLst>
              <a:ext uri="{FF2B5EF4-FFF2-40B4-BE49-F238E27FC236}">
                <a16:creationId xmlns:a16="http://schemas.microsoft.com/office/drawing/2014/main" id="{A3AE468F-5C4B-4E2B-8E7A-7E194F426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81" r="1" b="1073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013923C-92C0-4DB3-A098-3DDBCC0030A1}"/>
              </a:ext>
            </a:extLst>
          </p:cNvPr>
          <p:cNvSpPr/>
          <p:nvPr/>
        </p:nvSpPr>
        <p:spPr>
          <a:xfrm>
            <a:off x="3047999" y="5894743"/>
            <a:ext cx="6096000" cy="646331"/>
          </a:xfrm>
          <a:prstGeom prst="rect">
            <a:avLst/>
          </a:prstGeom>
        </p:spPr>
        <p:txBody>
          <a:bodyPr>
            <a:spAutoFit/>
          </a:bodyPr>
          <a:lstStyle/>
          <a:p>
            <a:r>
              <a:rPr lang="en-NZ" dirty="0">
                <a:hlinkClick r:id="rId3"/>
              </a:rPr>
              <a:t>https://play.kahoot.it/v2/?quizId</a:t>
            </a:r>
            <a:r>
              <a:rPr lang="en-NZ">
                <a:hlinkClick r:id="rId3"/>
              </a:rPr>
              <a:t>=ec9c1023-e65e-4875-9e0e-6f8d5e982661</a:t>
            </a:r>
            <a:r>
              <a:rPr lang="en-NZ"/>
              <a:t> </a:t>
            </a:r>
            <a:endParaRPr lang="en-NZ" dirty="0"/>
          </a:p>
        </p:txBody>
      </p:sp>
    </p:spTree>
    <p:extLst>
      <p:ext uri="{BB962C8B-B14F-4D97-AF65-F5344CB8AC3E}">
        <p14:creationId xmlns:p14="http://schemas.microsoft.com/office/powerpoint/2010/main" val="47810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EFE9-2057-42AC-9D39-4AC88E7EB5ED}"/>
              </a:ext>
            </a:extLst>
          </p:cNvPr>
          <p:cNvSpPr>
            <a:spLocks noGrp="1"/>
          </p:cNvSpPr>
          <p:nvPr>
            <p:ph type="title"/>
          </p:nvPr>
        </p:nvSpPr>
        <p:spPr/>
        <p:txBody>
          <a:bodyPr/>
          <a:lstStyle/>
          <a:p>
            <a:r>
              <a:rPr lang="en-NZ" dirty="0"/>
              <a:t>Weather vs. climate</a:t>
            </a:r>
          </a:p>
        </p:txBody>
      </p:sp>
      <p:sp>
        <p:nvSpPr>
          <p:cNvPr id="3" name="Content Placeholder 2">
            <a:extLst>
              <a:ext uri="{FF2B5EF4-FFF2-40B4-BE49-F238E27FC236}">
                <a16:creationId xmlns:a16="http://schemas.microsoft.com/office/drawing/2014/main" id="{D0E2EB74-C980-4FFA-83BC-3659D87039F8}"/>
              </a:ext>
            </a:extLst>
          </p:cNvPr>
          <p:cNvSpPr>
            <a:spLocks noGrp="1"/>
          </p:cNvSpPr>
          <p:nvPr>
            <p:ph idx="1"/>
          </p:nvPr>
        </p:nvSpPr>
        <p:spPr/>
        <p:txBody>
          <a:bodyPr/>
          <a:lstStyle/>
          <a:p>
            <a:pPr marL="0" indent="0">
              <a:buNone/>
            </a:pPr>
            <a:r>
              <a:rPr lang="en-NZ" dirty="0"/>
              <a:t>Weather is what you see out your window every day, whether it’s cloudy, rainy, sunny or windy. Weather is what we see and feel in the short-term. It can change quickly, over minutes, hours or a couple of days. </a:t>
            </a:r>
          </a:p>
          <a:p>
            <a:pPr marL="0" indent="0">
              <a:buNone/>
            </a:pPr>
            <a:r>
              <a:rPr lang="en-NZ" i="1" dirty="0"/>
              <a:t>Climate</a:t>
            </a:r>
            <a:r>
              <a:rPr lang="en-NZ" dirty="0"/>
              <a:t> describes what the weather is like over a long period of time (years or decades) in a specific area. </a:t>
            </a:r>
          </a:p>
          <a:p>
            <a:pPr marL="0" indent="0">
              <a:buNone/>
            </a:pPr>
            <a:r>
              <a:rPr lang="en-NZ" dirty="0"/>
              <a:t>In short, climate is what we expect, while weather is what we get.</a:t>
            </a:r>
          </a:p>
        </p:txBody>
      </p:sp>
    </p:spTree>
    <p:extLst>
      <p:ext uri="{BB962C8B-B14F-4D97-AF65-F5344CB8AC3E}">
        <p14:creationId xmlns:p14="http://schemas.microsoft.com/office/powerpoint/2010/main" val="418284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66ECA2-9362-4C26-BDF5-98E8EC935EF7}"/>
              </a:ext>
            </a:extLst>
          </p:cNvPr>
          <p:cNvSpPr/>
          <p:nvPr/>
        </p:nvSpPr>
        <p:spPr>
          <a:xfrm>
            <a:off x="357352" y="5843752"/>
            <a:ext cx="11529848" cy="830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a:extLst>
              <a:ext uri="{FF2B5EF4-FFF2-40B4-BE49-F238E27FC236}">
                <a16:creationId xmlns:a16="http://schemas.microsoft.com/office/drawing/2014/main" id="{10C3E715-FBDA-4D61-A946-52974A1BCF3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18299" y="94241"/>
            <a:ext cx="10338278" cy="6669517"/>
          </a:xfrm>
          <a:prstGeom prst="rect">
            <a:avLst/>
          </a:prstGeom>
        </p:spPr>
      </p:pic>
    </p:spTree>
    <p:extLst>
      <p:ext uri="{BB962C8B-B14F-4D97-AF65-F5344CB8AC3E}">
        <p14:creationId xmlns:p14="http://schemas.microsoft.com/office/powerpoint/2010/main" val="86576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A12B-9820-4FB2-B5D8-50E95794BA64}"/>
              </a:ext>
            </a:extLst>
          </p:cNvPr>
          <p:cNvSpPr>
            <a:spLocks noGrp="1"/>
          </p:cNvSpPr>
          <p:nvPr>
            <p:ph type="title"/>
          </p:nvPr>
        </p:nvSpPr>
        <p:spPr/>
        <p:txBody>
          <a:bodyPr/>
          <a:lstStyle/>
          <a:p>
            <a:r>
              <a:rPr lang="en-NZ" dirty="0"/>
              <a:t>How do we study climate?</a:t>
            </a:r>
          </a:p>
        </p:txBody>
      </p:sp>
      <p:sp>
        <p:nvSpPr>
          <p:cNvPr id="3" name="Content Placeholder 2">
            <a:extLst>
              <a:ext uri="{FF2B5EF4-FFF2-40B4-BE49-F238E27FC236}">
                <a16:creationId xmlns:a16="http://schemas.microsoft.com/office/drawing/2014/main" id="{CCD7449D-F99D-4CEC-ADF1-134FA4D75521}"/>
              </a:ext>
            </a:extLst>
          </p:cNvPr>
          <p:cNvSpPr>
            <a:spLocks noGrp="1"/>
          </p:cNvSpPr>
          <p:nvPr>
            <p:ph idx="1"/>
          </p:nvPr>
        </p:nvSpPr>
        <p:spPr>
          <a:xfrm>
            <a:off x="539931" y="1976846"/>
            <a:ext cx="5556069" cy="3688664"/>
          </a:xfrm>
        </p:spPr>
        <p:txBody>
          <a:bodyPr>
            <a:normAutofit fontScale="85000" lnSpcReduction="20000"/>
          </a:bodyPr>
          <a:lstStyle/>
          <a:p>
            <a:pPr marL="0" indent="0">
              <a:lnSpc>
                <a:spcPct val="110000"/>
              </a:lnSpc>
              <a:buNone/>
            </a:pPr>
            <a:r>
              <a:rPr lang="en-NZ" dirty="0"/>
              <a:t>To study the climate of a particular place, scientists look at </a:t>
            </a:r>
            <a:r>
              <a:rPr lang="en-NZ" i="1" dirty="0"/>
              <a:t>averages</a:t>
            </a:r>
            <a:r>
              <a:rPr lang="en-NZ" dirty="0"/>
              <a:t> of rainfall, temperature, sunshine, wind and other measures of weather over a long time, often over 30 years. </a:t>
            </a:r>
          </a:p>
          <a:p>
            <a:pPr marL="0" indent="0">
              <a:lnSpc>
                <a:spcPct val="110000"/>
              </a:lnSpc>
              <a:buNone/>
            </a:pPr>
            <a:r>
              <a:rPr lang="en-NZ" dirty="0"/>
              <a:t>These long-term averages of weather observations are known as </a:t>
            </a:r>
            <a:r>
              <a:rPr lang="en-NZ" i="1" dirty="0"/>
              <a:t>climate </a:t>
            </a:r>
            <a:r>
              <a:rPr lang="en-NZ" i="1" dirty="0" err="1"/>
              <a:t>normals</a:t>
            </a:r>
            <a:r>
              <a:rPr lang="en-NZ" i="1" dirty="0"/>
              <a:t>. </a:t>
            </a:r>
            <a:r>
              <a:rPr lang="en-NZ" dirty="0"/>
              <a:t>Scientists study climate to look for trends and patterns and predict how the climate may change in future.</a:t>
            </a:r>
          </a:p>
        </p:txBody>
      </p:sp>
      <p:pic>
        <p:nvPicPr>
          <p:cNvPr id="5" name="Picture 4" descr="A group of palm trees next to a tree&#10;&#10;Description automatically generated">
            <a:extLst>
              <a:ext uri="{FF2B5EF4-FFF2-40B4-BE49-F238E27FC236}">
                <a16:creationId xmlns:a16="http://schemas.microsoft.com/office/drawing/2014/main" id="{61D43E82-D5D6-40A2-A15E-5403254AD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62" y="2119038"/>
            <a:ext cx="5319307" cy="3547978"/>
          </a:xfrm>
          <a:prstGeom prst="rect">
            <a:avLst/>
          </a:prstGeom>
        </p:spPr>
      </p:pic>
    </p:spTree>
    <p:extLst>
      <p:ext uri="{BB962C8B-B14F-4D97-AF65-F5344CB8AC3E}">
        <p14:creationId xmlns:p14="http://schemas.microsoft.com/office/powerpoint/2010/main" val="391276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2125-1B6E-4B15-92C8-0D739FD39976}"/>
              </a:ext>
            </a:extLst>
          </p:cNvPr>
          <p:cNvSpPr>
            <a:spLocks noGrp="1"/>
          </p:cNvSpPr>
          <p:nvPr>
            <p:ph type="title"/>
          </p:nvPr>
        </p:nvSpPr>
        <p:spPr/>
        <p:txBody>
          <a:bodyPr/>
          <a:lstStyle/>
          <a:p>
            <a:r>
              <a:rPr lang="en-NZ" dirty="0"/>
              <a:t>Why do we have seasons?</a:t>
            </a:r>
          </a:p>
        </p:txBody>
      </p:sp>
      <p:sp>
        <p:nvSpPr>
          <p:cNvPr id="3" name="Content Placeholder 2">
            <a:extLst>
              <a:ext uri="{FF2B5EF4-FFF2-40B4-BE49-F238E27FC236}">
                <a16:creationId xmlns:a16="http://schemas.microsoft.com/office/drawing/2014/main" id="{11F70784-6301-4E83-83B8-FFDD234A293F}"/>
              </a:ext>
            </a:extLst>
          </p:cNvPr>
          <p:cNvSpPr>
            <a:spLocks noGrp="1"/>
          </p:cNvSpPr>
          <p:nvPr>
            <p:ph idx="1"/>
          </p:nvPr>
        </p:nvSpPr>
        <p:spPr>
          <a:xfrm>
            <a:off x="539931" y="1976846"/>
            <a:ext cx="11021448" cy="3688664"/>
          </a:xfrm>
        </p:spPr>
        <p:txBody>
          <a:bodyPr>
            <a:normAutofit/>
          </a:bodyPr>
          <a:lstStyle/>
          <a:p>
            <a:pPr marL="0" indent="0">
              <a:lnSpc>
                <a:spcPct val="100000"/>
              </a:lnSpc>
              <a:buNone/>
            </a:pPr>
            <a:r>
              <a:rPr lang="en-NZ" dirty="0"/>
              <a:t>Here in New Zealand it’s usually warm in January (summer) and chilly in July (winter), But why? It’s because the change in seasons is caused by the tilt of the Earth. </a:t>
            </a:r>
          </a:p>
          <a:p>
            <a:pPr marL="0" indent="0">
              <a:lnSpc>
                <a:spcPct val="100000"/>
              </a:lnSpc>
              <a:buNone/>
            </a:pPr>
            <a:r>
              <a:rPr lang="en-NZ" dirty="0"/>
              <a:t>The Earth makes a full journey around the sun once per year, but because of the Earth’s tilt the north and south poles sit at an angle rather than straight up and down. This tilt means that the sun’s rays don’t hit Earth equally. The half of the Earth tilted toward the sun receives much more light energy than the half tilted away from the sun. </a:t>
            </a:r>
          </a:p>
          <a:p>
            <a:endParaRPr lang="en-NZ" dirty="0"/>
          </a:p>
        </p:txBody>
      </p:sp>
    </p:spTree>
    <p:extLst>
      <p:ext uri="{BB962C8B-B14F-4D97-AF65-F5344CB8AC3E}">
        <p14:creationId xmlns:p14="http://schemas.microsoft.com/office/powerpoint/2010/main" val="152937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B9F0A4-3D14-4213-B14F-E99DF68C963B}"/>
              </a:ext>
            </a:extLst>
          </p:cNvPr>
          <p:cNvPicPr/>
          <p:nvPr/>
        </p:nvPicPr>
        <p:blipFill>
          <a:blip r:embed="rId2">
            <a:extLst>
              <a:ext uri="{28A0092B-C50C-407E-A947-70E740481C1C}">
                <a14:useLocalDpi xmlns:a14="http://schemas.microsoft.com/office/drawing/2010/main" val="0"/>
              </a:ext>
            </a:extLst>
          </a:blip>
          <a:stretch>
            <a:fillRect/>
          </a:stretch>
        </p:blipFill>
        <p:spPr>
          <a:xfrm>
            <a:off x="3226676" y="0"/>
            <a:ext cx="5496910" cy="6858000"/>
          </a:xfrm>
          <a:prstGeom prst="rect">
            <a:avLst/>
          </a:prstGeom>
        </p:spPr>
      </p:pic>
    </p:spTree>
    <p:extLst>
      <p:ext uri="{BB962C8B-B14F-4D97-AF65-F5344CB8AC3E}">
        <p14:creationId xmlns:p14="http://schemas.microsoft.com/office/powerpoint/2010/main" val="317674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2125-1B6E-4B15-92C8-0D739FD39976}"/>
              </a:ext>
            </a:extLst>
          </p:cNvPr>
          <p:cNvSpPr>
            <a:spLocks noGrp="1"/>
          </p:cNvSpPr>
          <p:nvPr>
            <p:ph type="title"/>
          </p:nvPr>
        </p:nvSpPr>
        <p:spPr/>
        <p:txBody>
          <a:bodyPr/>
          <a:lstStyle/>
          <a:p>
            <a:r>
              <a:rPr lang="en-NZ" dirty="0"/>
              <a:t>Why do seasons change?</a:t>
            </a:r>
          </a:p>
        </p:txBody>
      </p:sp>
      <p:sp>
        <p:nvSpPr>
          <p:cNvPr id="3" name="Content Placeholder 2">
            <a:extLst>
              <a:ext uri="{FF2B5EF4-FFF2-40B4-BE49-F238E27FC236}">
                <a16:creationId xmlns:a16="http://schemas.microsoft.com/office/drawing/2014/main" id="{11F70784-6301-4E83-83B8-FFDD234A293F}"/>
              </a:ext>
            </a:extLst>
          </p:cNvPr>
          <p:cNvSpPr>
            <a:spLocks noGrp="1"/>
          </p:cNvSpPr>
          <p:nvPr>
            <p:ph idx="1"/>
          </p:nvPr>
        </p:nvSpPr>
        <p:spPr>
          <a:xfrm>
            <a:off x="539931" y="1976846"/>
            <a:ext cx="11021448" cy="3688664"/>
          </a:xfrm>
        </p:spPr>
        <p:txBody>
          <a:bodyPr>
            <a:normAutofit/>
          </a:bodyPr>
          <a:lstStyle/>
          <a:p>
            <a:pPr marL="0" indent="0">
              <a:lnSpc>
                <a:spcPct val="100000"/>
              </a:lnSpc>
              <a:buNone/>
            </a:pPr>
            <a:r>
              <a:rPr lang="en-NZ" dirty="0"/>
              <a:t>The half of the Earth tilted toward the sun is experiencing summer, while the half tilted away from the sun is having winter. However, since the Earth’s tilt doesn’t change as it orbits the sun, six months later the opposite half of the Earth is facing toward the sun and is now experiencing summer.</a:t>
            </a:r>
          </a:p>
          <a:p>
            <a:pPr marL="0" indent="0">
              <a:lnSpc>
                <a:spcPct val="100000"/>
              </a:lnSpc>
              <a:buNone/>
            </a:pPr>
            <a:r>
              <a:rPr lang="en-NZ" dirty="0"/>
              <a:t>This is why Christmas happens in the middle of summer here in New Zealand and the rest of the Southern Hemisphere, but in the Northern Hemisphere (places like the United States and Europe), Christmas happens in winter when it’s cold and snowy. </a:t>
            </a:r>
          </a:p>
          <a:p>
            <a:endParaRPr lang="en-NZ" dirty="0"/>
          </a:p>
        </p:txBody>
      </p:sp>
    </p:spTree>
    <p:extLst>
      <p:ext uri="{BB962C8B-B14F-4D97-AF65-F5344CB8AC3E}">
        <p14:creationId xmlns:p14="http://schemas.microsoft.com/office/powerpoint/2010/main" val="271075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A14C-3D4B-455E-ABB7-E7C7B60E0464}"/>
              </a:ext>
            </a:extLst>
          </p:cNvPr>
          <p:cNvSpPr>
            <a:spLocks noGrp="1"/>
          </p:cNvSpPr>
          <p:nvPr>
            <p:ph type="title"/>
          </p:nvPr>
        </p:nvSpPr>
        <p:spPr>
          <a:xfrm>
            <a:off x="539931" y="507198"/>
            <a:ext cx="10813869" cy="636951"/>
          </a:xfrm>
        </p:spPr>
        <p:txBody>
          <a:bodyPr/>
          <a:lstStyle/>
          <a:p>
            <a:r>
              <a:rPr lang="en-NZ" dirty="0"/>
              <a:t>Polar climate</a:t>
            </a:r>
          </a:p>
        </p:txBody>
      </p:sp>
      <p:sp>
        <p:nvSpPr>
          <p:cNvPr id="4" name="Content Placeholder 3">
            <a:extLst>
              <a:ext uri="{FF2B5EF4-FFF2-40B4-BE49-F238E27FC236}">
                <a16:creationId xmlns:a16="http://schemas.microsoft.com/office/drawing/2014/main" id="{38C76192-99DF-48C8-9E2B-63B323A5CB10}"/>
              </a:ext>
            </a:extLst>
          </p:cNvPr>
          <p:cNvSpPr>
            <a:spLocks noGrp="1"/>
          </p:cNvSpPr>
          <p:nvPr>
            <p:ph idx="10"/>
          </p:nvPr>
        </p:nvSpPr>
        <p:spPr>
          <a:xfrm>
            <a:off x="6108569" y="178676"/>
            <a:ext cx="5873224" cy="6547945"/>
          </a:xfrm>
        </p:spPr>
        <p:txBody>
          <a:bodyPr>
            <a:normAutofit fontScale="92500" lnSpcReduction="10000"/>
          </a:bodyPr>
          <a:lstStyle/>
          <a:p>
            <a:pPr marL="0" indent="0">
              <a:lnSpc>
                <a:spcPct val="120000"/>
              </a:lnSpc>
              <a:buNone/>
            </a:pPr>
            <a:r>
              <a:rPr lang="en-NZ" sz="2400" i="1" dirty="0"/>
              <a:t>Polar climates</a:t>
            </a:r>
            <a:r>
              <a:rPr lang="en-NZ" sz="2400" dirty="0"/>
              <a:t> are found near the top and bottom of the earth – near the North and South Poles. </a:t>
            </a:r>
          </a:p>
          <a:p>
            <a:pPr marL="0" indent="0">
              <a:lnSpc>
                <a:spcPct val="120000"/>
              </a:lnSpc>
              <a:buNone/>
            </a:pPr>
            <a:r>
              <a:rPr lang="en-NZ" sz="2400" dirty="0"/>
              <a:t>These areas are furthest away from the </a:t>
            </a:r>
            <a:r>
              <a:rPr lang="en-NZ" sz="2400" i="1" dirty="0"/>
              <a:t>equator</a:t>
            </a:r>
            <a:r>
              <a:rPr lang="en-NZ" sz="2400" dirty="0"/>
              <a:t>, meaning they get less direct sunlight than any other places on Earth. Less direct sunlight means colder temperatures, making the poles among the coldest places on Earth. Polar climates experience cool summers and extremely cold winters, which result in land covered in a  permanent or semi-permanent layer of ice. </a:t>
            </a:r>
          </a:p>
          <a:p>
            <a:pPr marL="0" indent="0">
              <a:lnSpc>
                <a:spcPct val="120000"/>
              </a:lnSpc>
              <a:buNone/>
            </a:pPr>
            <a:r>
              <a:rPr lang="en-NZ" sz="2400" dirty="0"/>
              <a:t>To be considered a polar climate, a location must have an average temperature of less than 10°C during all 12 months of the year. However, it can get much</a:t>
            </a:r>
            <a:r>
              <a:rPr lang="en-NZ" sz="2400" b="1" dirty="0"/>
              <a:t> </a:t>
            </a:r>
            <a:r>
              <a:rPr lang="en-NZ" sz="2400" dirty="0"/>
              <a:t>colder than that. The coldest temperature ever recorded on Earth  is -89.2°C in Antarctica. Now that is cold!</a:t>
            </a:r>
          </a:p>
          <a:p>
            <a:pPr>
              <a:lnSpc>
                <a:spcPct val="120000"/>
              </a:lnSpc>
            </a:pPr>
            <a:endParaRPr lang="en-NZ" sz="2400" dirty="0"/>
          </a:p>
        </p:txBody>
      </p:sp>
      <p:pic>
        <p:nvPicPr>
          <p:cNvPr id="3" name="Picture 2">
            <a:extLst>
              <a:ext uri="{FF2B5EF4-FFF2-40B4-BE49-F238E27FC236}">
                <a16:creationId xmlns:a16="http://schemas.microsoft.com/office/drawing/2014/main" id="{40798758-DEF8-4D48-8638-8E4A82A59B97}"/>
              </a:ext>
            </a:extLst>
          </p:cNvPr>
          <p:cNvPicPr>
            <a:picLocks noChangeAspect="1"/>
          </p:cNvPicPr>
          <p:nvPr/>
        </p:nvPicPr>
        <p:blipFill>
          <a:blip r:embed="rId2"/>
          <a:stretch>
            <a:fillRect/>
          </a:stretch>
        </p:blipFill>
        <p:spPr>
          <a:xfrm>
            <a:off x="641131" y="1326212"/>
            <a:ext cx="5053328" cy="4042662"/>
          </a:xfrm>
          <a:prstGeom prst="rect">
            <a:avLst/>
          </a:prstGeom>
        </p:spPr>
      </p:pic>
    </p:spTree>
    <p:extLst>
      <p:ext uri="{BB962C8B-B14F-4D97-AF65-F5344CB8AC3E}">
        <p14:creationId xmlns:p14="http://schemas.microsoft.com/office/powerpoint/2010/main" val="1302572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EFE7-AD94-4D76-9BB1-BE9E60800289}"/>
              </a:ext>
            </a:extLst>
          </p:cNvPr>
          <p:cNvSpPr>
            <a:spLocks noGrp="1"/>
          </p:cNvSpPr>
          <p:nvPr>
            <p:ph type="title"/>
          </p:nvPr>
        </p:nvSpPr>
        <p:spPr>
          <a:xfrm>
            <a:off x="539931" y="555539"/>
            <a:ext cx="10813869" cy="636951"/>
          </a:xfrm>
        </p:spPr>
        <p:txBody>
          <a:bodyPr/>
          <a:lstStyle/>
          <a:p>
            <a:r>
              <a:rPr lang="en-NZ" dirty="0"/>
              <a:t>Desert climate</a:t>
            </a:r>
          </a:p>
        </p:txBody>
      </p:sp>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6497452" y="874014"/>
            <a:ext cx="5245231" cy="5171524"/>
          </a:xfrm>
        </p:spPr>
        <p:txBody>
          <a:bodyPr>
            <a:normAutofit fontScale="77500" lnSpcReduction="20000"/>
          </a:bodyPr>
          <a:lstStyle/>
          <a:p>
            <a:pPr marL="0" indent="0">
              <a:lnSpc>
                <a:spcPct val="120000"/>
              </a:lnSpc>
              <a:buNone/>
            </a:pPr>
            <a:r>
              <a:rPr lang="en-NZ" i="1" dirty="0"/>
              <a:t>Desert climates</a:t>
            </a:r>
            <a:r>
              <a:rPr lang="en-NZ" dirty="0"/>
              <a:t> are very dry,  hot regions where there is very little rainfall.  Deserts are usually rocky or sandy because the little rainfall they receive makes it difficult for plants to grow there. Most deserts are so dry because they have almost constant high pressure (remember high pressure = dry, sunny weather) overhead stopping clouds and rain from forming.</a:t>
            </a:r>
          </a:p>
          <a:p>
            <a:pPr marL="0" indent="0">
              <a:lnSpc>
                <a:spcPct val="120000"/>
              </a:lnSpc>
              <a:buNone/>
            </a:pPr>
            <a:r>
              <a:rPr lang="en-NZ" dirty="0"/>
              <a:t>Unlike the poles, which get extremely cold, temperatures in deserts can get extremely hot. The hottest temperature ever recorded on Earth was an incredible 56.7°C in Death Valley, California.</a:t>
            </a:r>
          </a:p>
          <a:p>
            <a:pPr>
              <a:lnSpc>
                <a:spcPct val="120000"/>
              </a:lnSpc>
            </a:pPr>
            <a:endParaRPr lang="en-NZ" dirty="0"/>
          </a:p>
        </p:txBody>
      </p:sp>
      <p:pic>
        <p:nvPicPr>
          <p:cNvPr id="1026" name="Picture 2" descr="Death Valley sets new temperature record on EARTH as 'FIRENADOES' hit  California | Science | News | Express.co.uk">
            <a:extLst>
              <a:ext uri="{FF2B5EF4-FFF2-40B4-BE49-F238E27FC236}">
                <a16:creationId xmlns:a16="http://schemas.microsoft.com/office/drawing/2014/main" id="{C5023FAC-6962-4EEE-B87E-03B9F9BC8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15" y="1652423"/>
            <a:ext cx="5989602" cy="355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96882"/>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40C8F4"/>
      </a:accent1>
      <a:accent2>
        <a:srgbClr val="0088CF"/>
      </a:accent2>
      <a:accent3>
        <a:srgbClr val="17469E"/>
      </a:accent3>
      <a:accent4>
        <a:srgbClr val="00A34F"/>
      </a:accent4>
      <a:accent5>
        <a:srgbClr val="6D5FAA"/>
      </a:accent5>
      <a:accent6>
        <a:srgbClr val="A7A9A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53D5ECD54C9A46B37B0C715C29B2DD" ma:contentTypeVersion="13" ma:contentTypeDescription="Create a new document." ma:contentTypeScope="" ma:versionID="c93226d6ac9ca7c02a3271e431872f58">
  <xsd:schema xmlns:xsd="http://www.w3.org/2001/XMLSchema" xmlns:xs="http://www.w3.org/2001/XMLSchema" xmlns:p="http://schemas.microsoft.com/office/2006/metadata/properties" xmlns:ns3="b2298a04-44e4-4030-85d9-04f4b4febcdf" xmlns:ns4="34e32323-3f1f-4bf4-a616-0a36999786be" targetNamespace="http://schemas.microsoft.com/office/2006/metadata/properties" ma:root="true" ma:fieldsID="12a1e5c68a1f51b86ed22c80a93f3a05" ns3:_="" ns4:_="">
    <xsd:import namespace="b2298a04-44e4-4030-85d9-04f4b4febcdf"/>
    <xsd:import namespace="34e32323-3f1f-4bf4-a616-0a36999786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98a04-44e4-4030-85d9-04f4b4febc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32323-3f1f-4bf4-a616-0a36999786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AD5355-D7FB-4A3A-85F2-6E34B827E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98a04-44e4-4030-85d9-04f4b4febcdf"/>
    <ds:schemaRef ds:uri="34e32323-3f1f-4bf4-a616-0a3699978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AC844C-2E58-4BB8-922A-D420DD569E0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4D7FD1-7B58-488E-BC6E-0687B7A4C8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TotalTime>
  <Words>828</Words>
  <Application>Microsoft Office PowerPoint</Application>
  <PresentationFormat>Widescreen</PresentationFormat>
  <Paragraphs>32</Paragraphs>
  <Slides>13</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Introduction to climate</vt:lpstr>
      <vt:lpstr>Weather vs. climate</vt:lpstr>
      <vt:lpstr>PowerPoint Presentation</vt:lpstr>
      <vt:lpstr>How do we study climate?</vt:lpstr>
      <vt:lpstr>Why do we have seasons?</vt:lpstr>
      <vt:lpstr>PowerPoint Presentation</vt:lpstr>
      <vt:lpstr>Why do seasons change?</vt:lpstr>
      <vt:lpstr>Polar climate</vt:lpstr>
      <vt:lpstr>Desert climate</vt:lpstr>
      <vt:lpstr>Tropical climate</vt:lpstr>
      <vt:lpstr>Temperate climate</vt:lpstr>
      <vt:lpstr>Video: Weather Tips from Weather Nerds - Seasons</vt:lpstr>
      <vt:lpstr>Kahoot quiz: Introduction to climate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and meteorology</dc:title>
  <dc:creator>Stacy Mohan</dc:creator>
  <cp:lastModifiedBy>Petra Pearce</cp:lastModifiedBy>
  <cp:revision>1</cp:revision>
  <dcterms:created xsi:type="dcterms:W3CDTF">2020-08-05T01:02:02Z</dcterms:created>
  <dcterms:modified xsi:type="dcterms:W3CDTF">2020-11-05T01:58:10Z</dcterms:modified>
</cp:coreProperties>
</file>